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076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0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3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54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64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443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5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338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48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69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4D1C-88AB-41E5-AE01-69D2B01A0134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76CA-1892-4167-B257-D9B77B3B3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5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7" t="37698" r="19905" b="24603"/>
          <a:stretch/>
        </p:blipFill>
        <p:spPr bwMode="auto">
          <a:xfrm>
            <a:off x="-40302" y="116632"/>
            <a:ext cx="91843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OCTUBRE 15</dc:creator>
  <cp:lastModifiedBy>iesebasbelal</cp:lastModifiedBy>
  <cp:revision>2</cp:revision>
  <dcterms:created xsi:type="dcterms:W3CDTF">2012-02-28T09:54:16Z</dcterms:created>
  <dcterms:modified xsi:type="dcterms:W3CDTF">2013-08-30T18:29:34Z</dcterms:modified>
</cp:coreProperties>
</file>