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91" r:id="rId4"/>
    <p:sldId id="293" r:id="rId5"/>
    <p:sldId id="258" r:id="rId6"/>
    <p:sldId id="260" r:id="rId7"/>
    <p:sldId id="294" r:id="rId8"/>
    <p:sldId id="262" r:id="rId9"/>
    <p:sldId id="268" r:id="rId10"/>
    <p:sldId id="283" r:id="rId11"/>
    <p:sldId id="271" r:id="rId12"/>
    <p:sldId id="296" r:id="rId13"/>
    <p:sldId id="272" r:id="rId14"/>
    <p:sldId id="298" r:id="rId15"/>
    <p:sldId id="284" r:id="rId16"/>
    <p:sldId id="301" r:id="rId17"/>
    <p:sldId id="279" r:id="rId18"/>
    <p:sldId id="286" r:id="rId19"/>
  </p:sldIdLst>
  <p:sldSz cx="10801350" cy="6840538"/>
  <p:notesSz cx="6858000" cy="9144000"/>
  <p:defaultTextStyle>
    <a:defPPr>
      <a:defRPr lang="en-US"/>
    </a:defPPr>
    <a:lvl1pPr algn="l" rtl="0" fontAlgn="base">
      <a:spcBef>
        <a:spcPct val="0"/>
      </a:spcBef>
      <a:spcAft>
        <a:spcPct val="0"/>
      </a:spcAft>
      <a:defRPr b="1" kern="1200">
        <a:solidFill>
          <a:schemeClr val="tx1"/>
        </a:solidFill>
        <a:latin typeface="Verdana" pitchFamily="34" charset="0"/>
        <a:ea typeface="+mn-ea"/>
        <a:cs typeface="+mn-cs"/>
      </a:defRPr>
    </a:lvl1pPr>
    <a:lvl2pPr marL="527050" indent="-69850" algn="l" rtl="0" fontAlgn="base">
      <a:spcBef>
        <a:spcPct val="0"/>
      </a:spcBef>
      <a:spcAft>
        <a:spcPct val="0"/>
      </a:spcAft>
      <a:defRPr b="1" kern="1200">
        <a:solidFill>
          <a:schemeClr val="tx1"/>
        </a:solidFill>
        <a:latin typeface="Verdana" pitchFamily="34" charset="0"/>
        <a:ea typeface="+mn-ea"/>
        <a:cs typeface="+mn-cs"/>
      </a:defRPr>
    </a:lvl2pPr>
    <a:lvl3pPr marL="1057275" indent="-142875" algn="l" rtl="0" fontAlgn="base">
      <a:spcBef>
        <a:spcPct val="0"/>
      </a:spcBef>
      <a:spcAft>
        <a:spcPct val="0"/>
      </a:spcAft>
      <a:defRPr b="1" kern="1200">
        <a:solidFill>
          <a:schemeClr val="tx1"/>
        </a:solidFill>
        <a:latin typeface="Verdana" pitchFamily="34" charset="0"/>
        <a:ea typeface="+mn-ea"/>
        <a:cs typeface="+mn-cs"/>
      </a:defRPr>
    </a:lvl3pPr>
    <a:lvl4pPr marL="1585913" indent="-214313" algn="l" rtl="0" fontAlgn="base">
      <a:spcBef>
        <a:spcPct val="0"/>
      </a:spcBef>
      <a:spcAft>
        <a:spcPct val="0"/>
      </a:spcAft>
      <a:defRPr b="1" kern="1200">
        <a:solidFill>
          <a:schemeClr val="tx1"/>
        </a:solidFill>
        <a:latin typeface="Verdana" pitchFamily="34" charset="0"/>
        <a:ea typeface="+mn-ea"/>
        <a:cs typeface="+mn-cs"/>
      </a:defRPr>
    </a:lvl4pPr>
    <a:lvl5pPr marL="2116138" indent="-287338" algn="l"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000066"/>
    <a:srgbClr val="FF0000"/>
    <a:srgbClr val="00CCFF"/>
    <a:srgbClr val="66FF66"/>
    <a:srgbClr val="00FF99"/>
    <a:srgbClr val="00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6" autoAdjust="0"/>
    <p:restoredTop sz="89963" autoAdjust="0"/>
  </p:normalViewPr>
  <p:slideViewPr>
    <p:cSldViewPr>
      <p:cViewPr>
        <p:scale>
          <a:sx n="46" d="100"/>
          <a:sy n="46" d="100"/>
        </p:scale>
        <p:origin x="-1092" y="-72"/>
      </p:cViewPr>
      <p:guideLst>
        <p:guide orient="horz" pos="2199"/>
        <p:guide pos="33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es-MX"/>
          </a:p>
        </p:txBody>
      </p:sp>
      <p:sp>
        <p:nvSpPr>
          <p:cNvPr id="307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s-MX"/>
          </a:p>
        </p:txBody>
      </p:sp>
      <p:sp>
        <p:nvSpPr>
          <p:cNvPr id="20484" name="Rectangle 4"/>
          <p:cNvSpPr>
            <a:spLocks noChangeArrowheads="1" noTextEdit="1"/>
          </p:cNvSpPr>
          <p:nvPr>
            <p:ph type="sldImg" idx="2"/>
          </p:nvPr>
        </p:nvSpPr>
        <p:spPr bwMode="auto">
          <a:xfrm>
            <a:off x="722313" y="685800"/>
            <a:ext cx="541337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MX" noProof="0" smtClean="0"/>
              <a:t>Click to edit Master text styles</a:t>
            </a:r>
          </a:p>
          <a:p>
            <a:pPr lvl="1"/>
            <a:r>
              <a:rPr lang="es-MX" noProof="0" smtClean="0"/>
              <a:t>Second level</a:t>
            </a:r>
          </a:p>
          <a:p>
            <a:pPr lvl="2"/>
            <a:r>
              <a:rPr lang="es-MX" noProof="0" smtClean="0"/>
              <a:t>Third level</a:t>
            </a:r>
          </a:p>
          <a:p>
            <a:pPr lvl="3"/>
            <a:r>
              <a:rPr lang="es-MX" noProof="0" smtClean="0"/>
              <a:t>Fourth level</a:t>
            </a:r>
          </a:p>
          <a:p>
            <a:pPr lvl="4"/>
            <a:r>
              <a:rPr lang="es-MX"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es-MX"/>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FD60DFEB-4089-4BFE-9A3E-755AAADBA908}" type="slidenum">
              <a:rPr lang="es-MX"/>
              <a:pPr>
                <a:defRPr/>
              </a:pPr>
              <a:t>‹Nº›</a:t>
            </a:fld>
            <a:endParaRPr lang="es-MX"/>
          </a:p>
        </p:txBody>
      </p:sp>
    </p:spTree>
    <p:extLst>
      <p:ext uri="{BB962C8B-B14F-4D97-AF65-F5344CB8AC3E}">
        <p14:creationId xmlns:p14="http://schemas.microsoft.com/office/powerpoint/2010/main" val="1161527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Times New Roman" pitchFamily="18" charset="0"/>
        <a:ea typeface="+mn-ea"/>
        <a:cs typeface="+mn-cs"/>
      </a:defRPr>
    </a:lvl1pPr>
    <a:lvl2pPr marL="527050" algn="l" rtl="0" eaLnBrk="0" fontAlgn="base" hangingPunct="0">
      <a:spcBef>
        <a:spcPct val="30000"/>
      </a:spcBef>
      <a:spcAft>
        <a:spcPct val="0"/>
      </a:spcAft>
      <a:defRPr sz="1500" kern="1200">
        <a:solidFill>
          <a:schemeClr val="tx1"/>
        </a:solidFill>
        <a:latin typeface="Times New Roman" pitchFamily="18" charset="0"/>
        <a:ea typeface="+mn-ea"/>
        <a:cs typeface="+mn-cs"/>
      </a:defRPr>
    </a:lvl2pPr>
    <a:lvl3pPr marL="1057275" algn="l" rtl="0" eaLnBrk="0" fontAlgn="base" hangingPunct="0">
      <a:spcBef>
        <a:spcPct val="30000"/>
      </a:spcBef>
      <a:spcAft>
        <a:spcPct val="0"/>
      </a:spcAft>
      <a:defRPr sz="1500" kern="1200">
        <a:solidFill>
          <a:schemeClr val="tx1"/>
        </a:solidFill>
        <a:latin typeface="Times New Roman" pitchFamily="18" charset="0"/>
        <a:ea typeface="+mn-ea"/>
        <a:cs typeface="+mn-cs"/>
      </a:defRPr>
    </a:lvl3pPr>
    <a:lvl4pPr marL="1585913" algn="l" rtl="0" eaLnBrk="0" fontAlgn="base" hangingPunct="0">
      <a:spcBef>
        <a:spcPct val="30000"/>
      </a:spcBef>
      <a:spcAft>
        <a:spcPct val="0"/>
      </a:spcAft>
      <a:defRPr sz="1500" kern="1200">
        <a:solidFill>
          <a:schemeClr val="tx1"/>
        </a:solidFill>
        <a:latin typeface="Times New Roman" pitchFamily="18" charset="0"/>
        <a:ea typeface="+mn-ea"/>
        <a:cs typeface="+mn-cs"/>
      </a:defRPr>
    </a:lvl4pPr>
    <a:lvl5pPr marL="2116138" algn="l" rtl="0" eaLnBrk="0" fontAlgn="base" hangingPunct="0">
      <a:spcBef>
        <a:spcPct val="30000"/>
      </a:spcBef>
      <a:spcAft>
        <a:spcPct val="0"/>
      </a:spcAft>
      <a:defRPr sz="1500" kern="1200">
        <a:solidFill>
          <a:schemeClr val="tx1"/>
        </a:solidFill>
        <a:latin typeface="Times New Roman" pitchFamily="18" charset="0"/>
        <a:ea typeface="+mn-ea"/>
        <a:cs typeface="+mn-cs"/>
      </a:defRPr>
    </a:lvl5pPr>
    <a:lvl6pPr marL="2647841" algn="l" defTabSz="1059137" rtl="0" eaLnBrk="1" latinLnBrk="0" hangingPunct="1">
      <a:defRPr sz="1500" kern="1200">
        <a:solidFill>
          <a:schemeClr val="tx1"/>
        </a:solidFill>
        <a:latin typeface="+mn-lt"/>
        <a:ea typeface="+mn-ea"/>
        <a:cs typeface="+mn-cs"/>
      </a:defRPr>
    </a:lvl6pPr>
    <a:lvl7pPr marL="3177411" algn="l" defTabSz="1059137" rtl="0" eaLnBrk="1" latinLnBrk="0" hangingPunct="1">
      <a:defRPr sz="1500" kern="1200">
        <a:solidFill>
          <a:schemeClr val="tx1"/>
        </a:solidFill>
        <a:latin typeface="+mn-lt"/>
        <a:ea typeface="+mn-ea"/>
        <a:cs typeface="+mn-cs"/>
      </a:defRPr>
    </a:lvl7pPr>
    <a:lvl8pPr marL="3706976" algn="l" defTabSz="1059137" rtl="0" eaLnBrk="1" latinLnBrk="0" hangingPunct="1">
      <a:defRPr sz="1500" kern="1200">
        <a:solidFill>
          <a:schemeClr val="tx1"/>
        </a:solidFill>
        <a:latin typeface="+mn-lt"/>
        <a:ea typeface="+mn-ea"/>
        <a:cs typeface="+mn-cs"/>
      </a:defRPr>
    </a:lvl8pPr>
    <a:lvl9pPr marL="4236545" algn="l" defTabSz="105913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1D1811-6B8B-46CF-9D0A-42DE7E98E0AB}" type="slidenum">
              <a:rPr lang="es-MX"/>
              <a:pPr>
                <a:defRPr/>
              </a:pPr>
              <a:t>1</a:t>
            </a:fld>
            <a:endParaRPr lang="es-MX"/>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9D8E8E-5353-4ABF-A187-1B341379FE3E}" type="slidenum">
              <a:rPr lang="es-MX"/>
              <a:pPr>
                <a:defRPr/>
              </a:pPr>
              <a:t>11</a:t>
            </a:fld>
            <a:endParaRPr lang="es-MX"/>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274CBE-96A2-4722-9EAD-6707AFCADD51}" type="slidenum">
              <a:rPr lang="es-MX"/>
              <a:pPr>
                <a:defRPr/>
              </a:pPr>
              <a:t>12</a:t>
            </a:fld>
            <a:endParaRPr lang="es-MX"/>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B9AE41-5843-45F5-A120-9C891BBDF3F2}" type="slidenum">
              <a:rPr lang="es-MX"/>
              <a:pPr>
                <a:defRPr/>
              </a:pPr>
              <a:t>13</a:t>
            </a:fld>
            <a:endParaRPr lang="es-MX"/>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2400AF-6B28-423A-8DA3-EBC0E7CAB90B}" type="slidenum">
              <a:rPr lang="es-MX"/>
              <a:pPr>
                <a:defRPr/>
              </a:pPr>
              <a:t>14</a:t>
            </a:fld>
            <a:endParaRPr lang="es-MX"/>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EF2793-0A83-4D04-8986-677D52B6D689}" type="slidenum">
              <a:rPr lang="es-MX"/>
              <a:pPr>
                <a:defRPr/>
              </a:pPr>
              <a:t>17</a:t>
            </a:fld>
            <a:endParaRPr lang="es-MX"/>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1A66E1-E438-4679-A156-FEF857AD6E12}" type="slidenum">
              <a:rPr lang="es-MX"/>
              <a:pPr>
                <a:defRPr/>
              </a:pPr>
              <a:t>18</a:t>
            </a:fld>
            <a:endParaRPr lang="es-MX"/>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7CF2BC-D89C-46A5-8C11-B1A6F47DC19E}" type="slidenum">
              <a:rPr lang="es-MX"/>
              <a:pPr>
                <a:defRPr/>
              </a:pPr>
              <a:t>2</a:t>
            </a:fld>
            <a:endParaRPr lang="es-MX"/>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8943F1-0B0C-4EBD-8FA8-B98D1A239B9F}" type="slidenum">
              <a:rPr lang="es-MX"/>
              <a:pPr>
                <a:defRPr/>
              </a:pPr>
              <a:t>3</a:t>
            </a:fld>
            <a:endParaRPr lang="es-MX"/>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449463-1AF7-456D-A187-B0B2FA47BCD0}" type="slidenum">
              <a:rPr lang="es-MX"/>
              <a:pPr>
                <a:defRPr/>
              </a:pPr>
              <a:t>4</a:t>
            </a:fld>
            <a:endParaRPr lang="es-MX"/>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1A175C-124F-4DDE-BC11-2598664A84D0}" type="slidenum">
              <a:rPr lang="es-MX"/>
              <a:pPr>
                <a:defRPr/>
              </a:pPr>
              <a:t>5</a:t>
            </a:fld>
            <a:endParaRPr lang="es-MX"/>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F27A83-8A4B-47B6-A078-603EF88A9618}" type="slidenum">
              <a:rPr lang="es-MX"/>
              <a:pPr>
                <a:defRPr/>
              </a:pPr>
              <a:t>6</a:t>
            </a:fld>
            <a:endParaRPr lang="es-MX"/>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493ABB-0E55-4BE4-8EB0-078DEECBCE8F}" type="slidenum">
              <a:rPr lang="es-MX"/>
              <a:pPr>
                <a:defRPr/>
              </a:pPr>
              <a:t>7</a:t>
            </a:fld>
            <a:endParaRPr lang="es-MX"/>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58B572-3DD4-41EC-8CF9-5A145C5D2C50}" type="slidenum">
              <a:rPr lang="es-MX"/>
              <a:pPr>
                <a:defRPr/>
              </a:pPr>
              <a:t>8</a:t>
            </a:fld>
            <a:endParaRPr lang="es-MX"/>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EA0606-35D1-46B5-B0D7-FDD52F720926}" type="slidenum">
              <a:rPr lang="es-MX"/>
              <a:pPr>
                <a:defRPr/>
              </a:pPr>
              <a:t>9</a:t>
            </a:fld>
            <a:endParaRPr lang="es-MX"/>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10109" y="2125010"/>
            <a:ext cx="9181149" cy="1466280"/>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620207" y="3876305"/>
            <a:ext cx="7560945" cy="1748137"/>
          </a:xfrm>
        </p:spPr>
        <p:txBody>
          <a:bodyPr/>
          <a:lstStyle>
            <a:lvl1pPr marL="0" indent="0" algn="ctr">
              <a:buNone/>
              <a:defRPr/>
            </a:lvl1pPr>
            <a:lvl2pPr marL="529566" indent="0" algn="ctr">
              <a:buNone/>
              <a:defRPr/>
            </a:lvl2pPr>
            <a:lvl3pPr marL="1059137" indent="0" algn="ctr">
              <a:buNone/>
              <a:defRPr/>
            </a:lvl3pPr>
            <a:lvl4pPr marL="1588703" indent="0" algn="ctr">
              <a:buNone/>
              <a:defRPr/>
            </a:lvl4pPr>
            <a:lvl5pPr marL="2118273" indent="0" algn="ctr">
              <a:buNone/>
              <a:defRPr/>
            </a:lvl5pPr>
            <a:lvl6pPr marL="2647841" indent="0" algn="ctr">
              <a:buNone/>
              <a:defRPr/>
            </a:lvl6pPr>
            <a:lvl7pPr marL="3177411" indent="0" algn="ctr">
              <a:buNone/>
              <a:defRPr/>
            </a:lvl7pPr>
            <a:lvl8pPr marL="3706976" indent="0" algn="ctr">
              <a:buNone/>
              <a:defRPr/>
            </a:lvl8pPr>
            <a:lvl9pPr marL="4236545"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6760F8-8AF6-4CA5-AEF1-4EF0104C3F83}" type="slidenum">
              <a:rPr lang="en-US"/>
              <a:pPr>
                <a:defRPr/>
              </a:pPr>
              <a:t>‹Nº›</a:t>
            </a:fld>
            <a:endParaRPr lang="en-US"/>
          </a:p>
        </p:txBody>
      </p:sp>
    </p:spTree>
    <p:extLst>
      <p:ext uri="{BB962C8B-B14F-4D97-AF65-F5344CB8AC3E}">
        <p14:creationId xmlns:p14="http://schemas.microsoft.com/office/powerpoint/2010/main" val="3217277952"/>
      </p:ext>
    </p:extLst>
  </p:cSld>
  <p:clrMapOvr>
    <a:masterClrMapping/>
  </p:clrMapOvr>
  <p:transition spd="slow">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8152A9-2A6F-4E96-9D89-3CE2458A0E7E}" type="slidenum">
              <a:rPr lang="en-US"/>
              <a:pPr>
                <a:defRPr/>
              </a:pPr>
              <a:t>‹Nº›</a:t>
            </a:fld>
            <a:endParaRPr lang="en-US"/>
          </a:p>
        </p:txBody>
      </p:sp>
    </p:spTree>
    <p:extLst>
      <p:ext uri="{BB962C8B-B14F-4D97-AF65-F5344CB8AC3E}">
        <p14:creationId xmlns:p14="http://schemas.microsoft.com/office/powerpoint/2010/main" val="2967558610"/>
      </p:ext>
    </p:extLst>
  </p:cSld>
  <p:clrMapOvr>
    <a:masterClrMapping/>
  </p:clrMapOvr>
  <p:transition spd="slow">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695966" y="608048"/>
            <a:ext cx="2295287" cy="547243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10104" y="608048"/>
            <a:ext cx="6705840" cy="547243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F97FE-84FB-4AB1-A2B5-DC315FF390E2}" type="slidenum">
              <a:rPr lang="en-US"/>
              <a:pPr>
                <a:defRPr/>
              </a:pPr>
              <a:t>‹Nº›</a:t>
            </a:fld>
            <a:endParaRPr lang="en-US"/>
          </a:p>
        </p:txBody>
      </p:sp>
    </p:spTree>
    <p:extLst>
      <p:ext uri="{BB962C8B-B14F-4D97-AF65-F5344CB8AC3E}">
        <p14:creationId xmlns:p14="http://schemas.microsoft.com/office/powerpoint/2010/main" val="1602339511"/>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6F909-F677-4783-94C3-9A497841FB67}" type="slidenum">
              <a:rPr lang="en-US"/>
              <a:pPr>
                <a:defRPr/>
              </a:pPr>
              <a:t>‹Nº›</a:t>
            </a:fld>
            <a:endParaRPr lang="en-US"/>
          </a:p>
        </p:txBody>
      </p:sp>
    </p:spTree>
    <p:extLst>
      <p:ext uri="{BB962C8B-B14F-4D97-AF65-F5344CB8AC3E}">
        <p14:creationId xmlns:p14="http://schemas.microsoft.com/office/powerpoint/2010/main" val="3494884062"/>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3238" y="4395685"/>
            <a:ext cx="9181149" cy="1358607"/>
          </a:xfrm>
        </p:spPr>
        <p:txBody>
          <a:bodyPr anchor="t"/>
          <a:lstStyle>
            <a:lvl1pPr algn="l">
              <a:defRPr sz="4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53238" y="2899318"/>
            <a:ext cx="9181149" cy="1496368"/>
          </a:xfrm>
        </p:spPr>
        <p:txBody>
          <a:bodyPr anchor="b"/>
          <a:lstStyle>
            <a:lvl1pPr marL="0" indent="0">
              <a:buNone/>
              <a:defRPr sz="2300"/>
            </a:lvl1pPr>
            <a:lvl2pPr marL="529566" indent="0">
              <a:buNone/>
              <a:defRPr sz="2100"/>
            </a:lvl2pPr>
            <a:lvl3pPr marL="1059137" indent="0">
              <a:buNone/>
              <a:defRPr sz="1900"/>
            </a:lvl3pPr>
            <a:lvl4pPr marL="1588703" indent="0">
              <a:buNone/>
              <a:defRPr sz="1700"/>
            </a:lvl4pPr>
            <a:lvl5pPr marL="2118273" indent="0">
              <a:buNone/>
              <a:defRPr sz="1700"/>
            </a:lvl5pPr>
            <a:lvl6pPr marL="2647841" indent="0">
              <a:buNone/>
              <a:defRPr sz="1700"/>
            </a:lvl6pPr>
            <a:lvl7pPr marL="3177411" indent="0">
              <a:buNone/>
              <a:defRPr sz="1700"/>
            </a:lvl7pPr>
            <a:lvl8pPr marL="3706976" indent="0">
              <a:buNone/>
              <a:defRPr sz="1700"/>
            </a:lvl8pPr>
            <a:lvl9pPr marL="4236545" indent="0">
              <a:buNone/>
              <a:defRPr sz="17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618A1-5874-455B-8166-FA8973109D28}" type="slidenum">
              <a:rPr lang="en-US"/>
              <a:pPr>
                <a:defRPr/>
              </a:pPr>
              <a:t>‹Nº›</a:t>
            </a:fld>
            <a:endParaRPr lang="en-US"/>
          </a:p>
        </p:txBody>
      </p:sp>
    </p:spTree>
    <p:extLst>
      <p:ext uri="{BB962C8B-B14F-4D97-AF65-F5344CB8AC3E}">
        <p14:creationId xmlns:p14="http://schemas.microsoft.com/office/powerpoint/2010/main" val="2837697794"/>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10102" y="1976155"/>
            <a:ext cx="4500563" cy="4104323"/>
          </a:xfrm>
        </p:spPr>
        <p:txBody>
          <a:bodyPr/>
          <a:lstStyle>
            <a:lvl1pPr>
              <a:defRPr sz="33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90686" y="1976155"/>
            <a:ext cx="4500563" cy="4104323"/>
          </a:xfrm>
        </p:spPr>
        <p:txBody>
          <a:bodyPr/>
          <a:lstStyle>
            <a:lvl1pPr>
              <a:defRPr sz="33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F127D2-B8F1-4FFB-A416-E56278A90DE2}" type="slidenum">
              <a:rPr lang="en-US"/>
              <a:pPr>
                <a:defRPr/>
              </a:pPr>
              <a:t>‹Nº›</a:t>
            </a:fld>
            <a:endParaRPr lang="en-US"/>
          </a:p>
        </p:txBody>
      </p:sp>
    </p:spTree>
    <p:extLst>
      <p:ext uri="{BB962C8B-B14F-4D97-AF65-F5344CB8AC3E}">
        <p14:creationId xmlns:p14="http://schemas.microsoft.com/office/powerpoint/2010/main" val="1198660415"/>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0073" y="273936"/>
            <a:ext cx="9721215" cy="114009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0073" y="1531208"/>
            <a:ext cx="4772472" cy="638136"/>
          </a:xfrm>
        </p:spPr>
        <p:txBody>
          <a:bodyPr anchor="b"/>
          <a:lstStyle>
            <a:lvl1pPr marL="0" indent="0">
              <a:buNone/>
              <a:defRPr sz="2700" b="1"/>
            </a:lvl1pPr>
            <a:lvl2pPr marL="529566" indent="0">
              <a:buNone/>
              <a:defRPr sz="2300" b="1"/>
            </a:lvl2pPr>
            <a:lvl3pPr marL="1059137" indent="0">
              <a:buNone/>
              <a:defRPr sz="2100" b="1"/>
            </a:lvl3pPr>
            <a:lvl4pPr marL="1588703" indent="0">
              <a:buNone/>
              <a:defRPr sz="1900" b="1"/>
            </a:lvl4pPr>
            <a:lvl5pPr marL="2118273" indent="0">
              <a:buNone/>
              <a:defRPr sz="1900" b="1"/>
            </a:lvl5pPr>
            <a:lvl6pPr marL="2647841" indent="0">
              <a:buNone/>
              <a:defRPr sz="1900" b="1"/>
            </a:lvl6pPr>
            <a:lvl7pPr marL="3177411" indent="0">
              <a:buNone/>
              <a:defRPr sz="1900" b="1"/>
            </a:lvl7pPr>
            <a:lvl8pPr marL="3706976" indent="0">
              <a:buNone/>
              <a:defRPr sz="1900" b="1"/>
            </a:lvl8pPr>
            <a:lvl9pPr marL="4236545"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0073" y="2169346"/>
            <a:ext cx="4772472" cy="394122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486937" y="1531208"/>
            <a:ext cx="4774347" cy="638136"/>
          </a:xfrm>
        </p:spPr>
        <p:txBody>
          <a:bodyPr anchor="b"/>
          <a:lstStyle>
            <a:lvl1pPr marL="0" indent="0">
              <a:buNone/>
              <a:defRPr sz="2700" b="1"/>
            </a:lvl1pPr>
            <a:lvl2pPr marL="529566" indent="0">
              <a:buNone/>
              <a:defRPr sz="2300" b="1"/>
            </a:lvl2pPr>
            <a:lvl3pPr marL="1059137" indent="0">
              <a:buNone/>
              <a:defRPr sz="2100" b="1"/>
            </a:lvl3pPr>
            <a:lvl4pPr marL="1588703" indent="0">
              <a:buNone/>
              <a:defRPr sz="1900" b="1"/>
            </a:lvl4pPr>
            <a:lvl5pPr marL="2118273" indent="0">
              <a:buNone/>
              <a:defRPr sz="1900" b="1"/>
            </a:lvl5pPr>
            <a:lvl6pPr marL="2647841" indent="0">
              <a:buNone/>
              <a:defRPr sz="1900" b="1"/>
            </a:lvl6pPr>
            <a:lvl7pPr marL="3177411" indent="0">
              <a:buNone/>
              <a:defRPr sz="1900" b="1"/>
            </a:lvl7pPr>
            <a:lvl8pPr marL="3706976" indent="0">
              <a:buNone/>
              <a:defRPr sz="1900" b="1"/>
            </a:lvl8pPr>
            <a:lvl9pPr marL="4236545"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86937" y="2169346"/>
            <a:ext cx="4774347" cy="394122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5B1D09-BDBC-4D69-98FF-35EFFF3FCD54}" type="slidenum">
              <a:rPr lang="en-US"/>
              <a:pPr>
                <a:defRPr/>
              </a:pPr>
              <a:t>‹Nº›</a:t>
            </a:fld>
            <a:endParaRPr lang="en-US"/>
          </a:p>
        </p:txBody>
      </p:sp>
    </p:spTree>
    <p:extLst>
      <p:ext uri="{BB962C8B-B14F-4D97-AF65-F5344CB8AC3E}">
        <p14:creationId xmlns:p14="http://schemas.microsoft.com/office/powerpoint/2010/main" val="2894147036"/>
      </p:ext>
    </p:extLst>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3D9690-BD26-4634-8B18-3165E40A088B}" type="slidenum">
              <a:rPr lang="en-US"/>
              <a:pPr>
                <a:defRPr/>
              </a:pPr>
              <a:t>‹Nº›</a:t>
            </a:fld>
            <a:endParaRPr lang="en-US"/>
          </a:p>
        </p:txBody>
      </p:sp>
    </p:spTree>
    <p:extLst>
      <p:ext uri="{BB962C8B-B14F-4D97-AF65-F5344CB8AC3E}">
        <p14:creationId xmlns:p14="http://schemas.microsoft.com/office/powerpoint/2010/main" val="2351251712"/>
      </p:ext>
    </p:extLst>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910F8C-19A1-4A0D-8198-BCF2C7E8DA24}" type="slidenum">
              <a:rPr lang="en-US"/>
              <a:pPr>
                <a:defRPr/>
              </a:pPr>
              <a:t>‹Nº›</a:t>
            </a:fld>
            <a:endParaRPr lang="en-US"/>
          </a:p>
        </p:txBody>
      </p:sp>
    </p:spTree>
    <p:extLst>
      <p:ext uri="{BB962C8B-B14F-4D97-AF65-F5344CB8AC3E}">
        <p14:creationId xmlns:p14="http://schemas.microsoft.com/office/powerpoint/2010/main" val="3267595143"/>
      </p:ext>
    </p:extLst>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0070" y="272359"/>
            <a:ext cx="3553570" cy="1159091"/>
          </a:xfrm>
        </p:spPr>
        <p:txBody>
          <a:bodyPr anchor="b"/>
          <a:lstStyle>
            <a:lvl1pPr algn="l">
              <a:defRPr sz="23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23031" y="272363"/>
            <a:ext cx="6038256" cy="5838210"/>
          </a:xfrm>
        </p:spPr>
        <p:txBody>
          <a:bodyPr/>
          <a:lstStyle>
            <a:lvl1pPr>
              <a:defRPr sz="3500"/>
            </a:lvl1pPr>
            <a:lvl2pPr>
              <a:defRPr sz="3300"/>
            </a:lvl2pPr>
            <a:lvl3pPr>
              <a:defRPr sz="2700"/>
            </a:lvl3pPr>
            <a:lvl4pPr>
              <a:defRPr sz="2300"/>
            </a:lvl4pPr>
            <a:lvl5pPr>
              <a:defRPr sz="2300"/>
            </a:lvl5pPr>
            <a:lvl6pPr>
              <a:defRPr sz="2300"/>
            </a:lvl6pPr>
            <a:lvl7pPr>
              <a:defRPr sz="2300"/>
            </a:lvl7pPr>
            <a:lvl8pPr>
              <a:defRPr sz="2300"/>
            </a:lvl8pPr>
            <a:lvl9pPr>
              <a:defRPr sz="2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0070" y="1431455"/>
            <a:ext cx="3553570" cy="4679119"/>
          </a:xfrm>
        </p:spPr>
        <p:txBody>
          <a:bodyPr/>
          <a:lstStyle>
            <a:lvl1pPr marL="0" indent="0">
              <a:buNone/>
              <a:defRPr sz="1700"/>
            </a:lvl1pPr>
            <a:lvl2pPr marL="529566" indent="0">
              <a:buNone/>
              <a:defRPr sz="1500"/>
            </a:lvl2pPr>
            <a:lvl3pPr marL="1059137" indent="0">
              <a:buNone/>
              <a:defRPr sz="1200"/>
            </a:lvl3pPr>
            <a:lvl4pPr marL="1588703" indent="0">
              <a:buNone/>
              <a:defRPr sz="1000"/>
            </a:lvl4pPr>
            <a:lvl5pPr marL="2118273" indent="0">
              <a:buNone/>
              <a:defRPr sz="1000"/>
            </a:lvl5pPr>
            <a:lvl6pPr marL="2647841" indent="0">
              <a:buNone/>
              <a:defRPr sz="1000"/>
            </a:lvl6pPr>
            <a:lvl7pPr marL="3177411" indent="0">
              <a:buNone/>
              <a:defRPr sz="1000"/>
            </a:lvl7pPr>
            <a:lvl8pPr marL="3706976" indent="0">
              <a:buNone/>
              <a:defRPr sz="1000"/>
            </a:lvl8pPr>
            <a:lvl9pPr marL="4236545"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70CB5-4746-42BB-9483-B01FCFFC2CAA}" type="slidenum">
              <a:rPr lang="en-US"/>
              <a:pPr>
                <a:defRPr/>
              </a:pPr>
              <a:t>‹Nº›</a:t>
            </a:fld>
            <a:endParaRPr lang="en-US"/>
          </a:p>
        </p:txBody>
      </p:sp>
    </p:spTree>
    <p:extLst>
      <p:ext uri="{BB962C8B-B14F-4D97-AF65-F5344CB8AC3E}">
        <p14:creationId xmlns:p14="http://schemas.microsoft.com/office/powerpoint/2010/main" val="3378759053"/>
      </p:ext>
    </p:extLst>
  </p:cSld>
  <p:clrMapOvr>
    <a:masterClrMapping/>
  </p:clrMapOvr>
  <p:transition spd="slow">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142" y="4788389"/>
            <a:ext cx="6480810" cy="565295"/>
          </a:xfrm>
        </p:spPr>
        <p:txBody>
          <a:bodyPr anchor="b"/>
          <a:lstStyle>
            <a:lvl1pPr algn="l">
              <a:defRPr sz="23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17142" y="611214"/>
            <a:ext cx="6480810" cy="4104323"/>
          </a:xfrm>
        </p:spPr>
        <p:txBody>
          <a:bodyPr/>
          <a:lstStyle>
            <a:lvl1pPr marL="0" indent="0">
              <a:buNone/>
              <a:defRPr sz="3500"/>
            </a:lvl1pPr>
            <a:lvl2pPr marL="529566" indent="0">
              <a:buNone/>
              <a:defRPr sz="3300"/>
            </a:lvl2pPr>
            <a:lvl3pPr marL="1059137" indent="0">
              <a:buNone/>
              <a:defRPr sz="2700"/>
            </a:lvl3pPr>
            <a:lvl4pPr marL="1588703" indent="0">
              <a:buNone/>
              <a:defRPr sz="2300"/>
            </a:lvl4pPr>
            <a:lvl5pPr marL="2118273" indent="0">
              <a:buNone/>
              <a:defRPr sz="2300"/>
            </a:lvl5pPr>
            <a:lvl6pPr marL="2647841" indent="0">
              <a:buNone/>
              <a:defRPr sz="2300"/>
            </a:lvl6pPr>
            <a:lvl7pPr marL="3177411" indent="0">
              <a:buNone/>
              <a:defRPr sz="2300"/>
            </a:lvl7pPr>
            <a:lvl8pPr marL="3706976" indent="0">
              <a:buNone/>
              <a:defRPr sz="2300"/>
            </a:lvl8pPr>
            <a:lvl9pPr marL="4236545" indent="0">
              <a:buNone/>
              <a:defRPr sz="2300"/>
            </a:lvl9pPr>
          </a:lstStyle>
          <a:p>
            <a:pPr lvl="0"/>
            <a:endParaRPr lang="es-ES" noProof="0" smtClean="0"/>
          </a:p>
        </p:txBody>
      </p:sp>
      <p:sp>
        <p:nvSpPr>
          <p:cNvPr id="4" name="3 Marcador de texto"/>
          <p:cNvSpPr>
            <a:spLocks noGrp="1"/>
          </p:cNvSpPr>
          <p:nvPr>
            <p:ph type="body" sz="half" idx="2"/>
          </p:nvPr>
        </p:nvSpPr>
        <p:spPr>
          <a:xfrm>
            <a:off x="2117142" y="5353677"/>
            <a:ext cx="6480810" cy="802814"/>
          </a:xfrm>
        </p:spPr>
        <p:txBody>
          <a:bodyPr/>
          <a:lstStyle>
            <a:lvl1pPr marL="0" indent="0">
              <a:buNone/>
              <a:defRPr sz="1700"/>
            </a:lvl1pPr>
            <a:lvl2pPr marL="529566" indent="0">
              <a:buNone/>
              <a:defRPr sz="1500"/>
            </a:lvl2pPr>
            <a:lvl3pPr marL="1059137" indent="0">
              <a:buNone/>
              <a:defRPr sz="1200"/>
            </a:lvl3pPr>
            <a:lvl4pPr marL="1588703" indent="0">
              <a:buNone/>
              <a:defRPr sz="1000"/>
            </a:lvl4pPr>
            <a:lvl5pPr marL="2118273" indent="0">
              <a:buNone/>
              <a:defRPr sz="1000"/>
            </a:lvl5pPr>
            <a:lvl6pPr marL="2647841" indent="0">
              <a:buNone/>
              <a:defRPr sz="1000"/>
            </a:lvl6pPr>
            <a:lvl7pPr marL="3177411" indent="0">
              <a:buNone/>
              <a:defRPr sz="1000"/>
            </a:lvl7pPr>
            <a:lvl8pPr marL="3706976" indent="0">
              <a:buNone/>
              <a:defRPr sz="1000"/>
            </a:lvl8pPr>
            <a:lvl9pPr marL="4236545"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15BC70-149F-4374-8B08-3B9A6F993552}" type="slidenum">
              <a:rPr lang="en-US"/>
              <a:pPr>
                <a:defRPr/>
              </a:pPr>
              <a:t>‹Nº›</a:t>
            </a:fld>
            <a:endParaRPr lang="en-US"/>
          </a:p>
        </p:txBody>
      </p:sp>
    </p:spTree>
    <p:extLst>
      <p:ext uri="{BB962C8B-B14F-4D97-AF65-F5344CB8AC3E}">
        <p14:creationId xmlns:p14="http://schemas.microsoft.com/office/powerpoint/2010/main" val="865374765"/>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9625" y="608013"/>
            <a:ext cx="91821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914" tIns="52957" rIns="105914" bIns="5295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09625" y="1976438"/>
            <a:ext cx="91821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914" tIns="52957" rIns="105914" bIns="529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9625" y="6232525"/>
            <a:ext cx="22494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914" tIns="52957" rIns="105914" bIns="52957" numCol="1" anchor="t" anchorCtr="0" compatLnSpc="1">
            <a:prstTxWarp prst="textNoShape">
              <a:avLst/>
            </a:prstTxWarp>
          </a:bodyPr>
          <a:lstStyle>
            <a:lvl1pPr>
              <a:defRPr sz="1700" b="0">
                <a:effectLst/>
                <a:latin typeface="+mn-lt"/>
              </a:defRPr>
            </a:lvl1pPr>
          </a:lstStyle>
          <a:p>
            <a:pPr>
              <a:defRPr/>
            </a:pPr>
            <a:endParaRPr lang="en-US"/>
          </a:p>
        </p:txBody>
      </p:sp>
      <p:sp>
        <p:nvSpPr>
          <p:cNvPr id="1029" name="Rectangle 5"/>
          <p:cNvSpPr>
            <a:spLocks noGrp="1" noChangeArrowheads="1"/>
          </p:cNvSpPr>
          <p:nvPr>
            <p:ph type="ftr" sz="quarter" idx="3"/>
          </p:nvPr>
        </p:nvSpPr>
        <p:spPr bwMode="auto">
          <a:xfrm>
            <a:off x="3690938" y="6232525"/>
            <a:ext cx="34194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914" tIns="52957" rIns="105914" bIns="52957" numCol="1" anchor="t" anchorCtr="0" compatLnSpc="1">
            <a:prstTxWarp prst="textNoShape">
              <a:avLst/>
            </a:prstTxWarp>
          </a:bodyPr>
          <a:lstStyle>
            <a:lvl1pPr algn="ctr">
              <a:defRPr sz="1700" b="0">
                <a:effectLst/>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742238" y="6232525"/>
            <a:ext cx="22494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5914" tIns="52957" rIns="105914" bIns="52957" numCol="1" anchor="t" anchorCtr="0" compatLnSpc="1">
            <a:prstTxWarp prst="textNoShape">
              <a:avLst/>
            </a:prstTxWarp>
          </a:bodyPr>
          <a:lstStyle>
            <a:lvl1pPr algn="r">
              <a:defRPr sz="1700" b="0">
                <a:effectLst/>
                <a:latin typeface="+mn-lt"/>
              </a:defRPr>
            </a:lvl1pPr>
          </a:lstStyle>
          <a:p>
            <a:pPr>
              <a:defRPr/>
            </a:pPr>
            <a:fld id="{0FAD9C6A-AE25-450D-B5F0-866A6018BF7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ld"/>
  </p:transition>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Times New Roman" pitchFamily="18" charset="0"/>
        </a:defRPr>
      </a:lvl2pPr>
      <a:lvl3pPr algn="ctr" rtl="0" eaLnBrk="0" fontAlgn="base" hangingPunct="0">
        <a:spcBef>
          <a:spcPct val="0"/>
        </a:spcBef>
        <a:spcAft>
          <a:spcPct val="0"/>
        </a:spcAft>
        <a:defRPr sz="5200">
          <a:solidFill>
            <a:schemeClr val="tx2"/>
          </a:solidFill>
          <a:latin typeface="Times New Roman" pitchFamily="18" charset="0"/>
        </a:defRPr>
      </a:lvl3pPr>
      <a:lvl4pPr algn="ctr" rtl="0" eaLnBrk="0" fontAlgn="base" hangingPunct="0">
        <a:spcBef>
          <a:spcPct val="0"/>
        </a:spcBef>
        <a:spcAft>
          <a:spcPct val="0"/>
        </a:spcAft>
        <a:defRPr sz="5200">
          <a:solidFill>
            <a:schemeClr val="tx2"/>
          </a:solidFill>
          <a:latin typeface="Times New Roman" pitchFamily="18" charset="0"/>
        </a:defRPr>
      </a:lvl4pPr>
      <a:lvl5pPr algn="ctr" rtl="0" eaLnBrk="0" fontAlgn="base" hangingPunct="0">
        <a:spcBef>
          <a:spcPct val="0"/>
        </a:spcBef>
        <a:spcAft>
          <a:spcPct val="0"/>
        </a:spcAft>
        <a:defRPr sz="5200">
          <a:solidFill>
            <a:schemeClr val="tx2"/>
          </a:solidFill>
          <a:latin typeface="Times New Roman" pitchFamily="18" charset="0"/>
        </a:defRPr>
      </a:lvl5pPr>
      <a:lvl6pPr marL="529566" algn="ctr" rtl="0" fontAlgn="base">
        <a:spcBef>
          <a:spcPct val="0"/>
        </a:spcBef>
        <a:spcAft>
          <a:spcPct val="0"/>
        </a:spcAft>
        <a:defRPr sz="5200">
          <a:solidFill>
            <a:schemeClr val="tx2"/>
          </a:solidFill>
          <a:latin typeface="Times New Roman" pitchFamily="18" charset="0"/>
        </a:defRPr>
      </a:lvl6pPr>
      <a:lvl7pPr marL="1059137" algn="ctr" rtl="0" fontAlgn="base">
        <a:spcBef>
          <a:spcPct val="0"/>
        </a:spcBef>
        <a:spcAft>
          <a:spcPct val="0"/>
        </a:spcAft>
        <a:defRPr sz="5200">
          <a:solidFill>
            <a:schemeClr val="tx2"/>
          </a:solidFill>
          <a:latin typeface="Times New Roman" pitchFamily="18" charset="0"/>
        </a:defRPr>
      </a:lvl7pPr>
      <a:lvl8pPr marL="1588703" algn="ctr" rtl="0" fontAlgn="base">
        <a:spcBef>
          <a:spcPct val="0"/>
        </a:spcBef>
        <a:spcAft>
          <a:spcPct val="0"/>
        </a:spcAft>
        <a:defRPr sz="5200">
          <a:solidFill>
            <a:schemeClr val="tx2"/>
          </a:solidFill>
          <a:latin typeface="Times New Roman" pitchFamily="18" charset="0"/>
        </a:defRPr>
      </a:lvl8pPr>
      <a:lvl9pPr marL="2118273" algn="ctr" rtl="0" fontAlgn="base">
        <a:spcBef>
          <a:spcPct val="0"/>
        </a:spcBef>
        <a:spcAft>
          <a:spcPct val="0"/>
        </a:spcAft>
        <a:defRPr sz="5200">
          <a:solidFill>
            <a:schemeClr val="tx2"/>
          </a:solidFill>
          <a:latin typeface="Times New Roman" pitchFamily="18" charset="0"/>
        </a:defRPr>
      </a:lvl9pPr>
    </p:titleStyle>
    <p:bodyStyle>
      <a:lvl1pPr marL="395288" indent="-395288" algn="l" rtl="0" eaLnBrk="0" fontAlgn="base" hangingPunct="0">
        <a:spcBef>
          <a:spcPct val="20000"/>
        </a:spcBef>
        <a:spcAft>
          <a:spcPct val="0"/>
        </a:spcAft>
        <a:buChar char="•"/>
        <a:defRPr sz="3500">
          <a:solidFill>
            <a:schemeClr val="tx1"/>
          </a:solidFill>
          <a:latin typeface="+mn-lt"/>
          <a:ea typeface="+mn-ea"/>
          <a:cs typeface="+mn-cs"/>
        </a:defRPr>
      </a:lvl1pPr>
      <a:lvl2pPr marL="858838" indent="-328613" algn="l" rtl="0" eaLnBrk="0" fontAlgn="base" hangingPunct="0">
        <a:spcBef>
          <a:spcPct val="20000"/>
        </a:spcBef>
        <a:spcAft>
          <a:spcPct val="0"/>
        </a:spcAft>
        <a:buChar char="–"/>
        <a:defRPr sz="3300">
          <a:solidFill>
            <a:schemeClr val="tx1"/>
          </a:solidFill>
          <a:latin typeface="+mn-lt"/>
        </a:defRPr>
      </a:lvl2pPr>
      <a:lvl3pPr marL="1322388" indent="-261938" algn="l" rtl="0" eaLnBrk="0" fontAlgn="base" hangingPunct="0">
        <a:spcBef>
          <a:spcPct val="20000"/>
        </a:spcBef>
        <a:spcAft>
          <a:spcPct val="0"/>
        </a:spcAft>
        <a:buChar char="•"/>
        <a:defRPr sz="2700">
          <a:solidFill>
            <a:schemeClr val="tx1"/>
          </a:solidFill>
          <a:latin typeface="+mn-lt"/>
        </a:defRPr>
      </a:lvl3pPr>
      <a:lvl4pPr marL="1851025" indent="-261938" algn="l" rtl="0" eaLnBrk="0" fontAlgn="base" hangingPunct="0">
        <a:spcBef>
          <a:spcPct val="20000"/>
        </a:spcBef>
        <a:spcAft>
          <a:spcPct val="0"/>
        </a:spcAft>
        <a:buChar char="–"/>
        <a:defRPr sz="2300">
          <a:solidFill>
            <a:schemeClr val="tx1"/>
          </a:solidFill>
          <a:latin typeface="+mn-lt"/>
        </a:defRPr>
      </a:lvl4pPr>
      <a:lvl5pPr marL="2381250" indent="-261938" algn="l" rtl="0" eaLnBrk="0" fontAlgn="base" hangingPunct="0">
        <a:spcBef>
          <a:spcPct val="20000"/>
        </a:spcBef>
        <a:spcAft>
          <a:spcPct val="0"/>
        </a:spcAft>
        <a:buChar char="»"/>
        <a:defRPr sz="2300">
          <a:solidFill>
            <a:schemeClr val="tx1"/>
          </a:solidFill>
          <a:latin typeface="+mn-lt"/>
        </a:defRPr>
      </a:lvl5pPr>
      <a:lvl6pPr marL="2912627" indent="-264784" algn="l" rtl="0" fontAlgn="base">
        <a:spcBef>
          <a:spcPct val="20000"/>
        </a:spcBef>
        <a:spcAft>
          <a:spcPct val="0"/>
        </a:spcAft>
        <a:buChar char="»"/>
        <a:defRPr sz="2300">
          <a:solidFill>
            <a:schemeClr val="tx1"/>
          </a:solidFill>
          <a:latin typeface="+mn-lt"/>
        </a:defRPr>
      </a:lvl6pPr>
      <a:lvl7pPr marL="3442194" indent="-264784" algn="l" rtl="0" fontAlgn="base">
        <a:spcBef>
          <a:spcPct val="20000"/>
        </a:spcBef>
        <a:spcAft>
          <a:spcPct val="0"/>
        </a:spcAft>
        <a:buChar char="»"/>
        <a:defRPr sz="2300">
          <a:solidFill>
            <a:schemeClr val="tx1"/>
          </a:solidFill>
          <a:latin typeface="+mn-lt"/>
        </a:defRPr>
      </a:lvl7pPr>
      <a:lvl8pPr marL="3971762" indent="-264784" algn="l" rtl="0" fontAlgn="base">
        <a:spcBef>
          <a:spcPct val="20000"/>
        </a:spcBef>
        <a:spcAft>
          <a:spcPct val="0"/>
        </a:spcAft>
        <a:buChar char="»"/>
        <a:defRPr sz="2300">
          <a:solidFill>
            <a:schemeClr val="tx1"/>
          </a:solidFill>
          <a:latin typeface="+mn-lt"/>
        </a:defRPr>
      </a:lvl8pPr>
      <a:lvl9pPr marL="4501328" indent="-264784" algn="l" rtl="0" fontAlgn="base">
        <a:spcBef>
          <a:spcPct val="20000"/>
        </a:spcBef>
        <a:spcAft>
          <a:spcPct val="0"/>
        </a:spcAft>
        <a:buChar char="»"/>
        <a:defRPr sz="2300">
          <a:solidFill>
            <a:schemeClr val="tx1"/>
          </a:solidFill>
          <a:latin typeface="+mn-lt"/>
        </a:defRPr>
      </a:lvl9pPr>
    </p:bodyStyle>
    <p:otherStyle>
      <a:defPPr>
        <a:defRPr lang="es-ES"/>
      </a:defPPr>
      <a:lvl1pPr marL="0" algn="l" defTabSz="1059137" rtl="0" eaLnBrk="1" latinLnBrk="0" hangingPunct="1">
        <a:defRPr sz="2100" kern="1200">
          <a:solidFill>
            <a:schemeClr val="tx1"/>
          </a:solidFill>
          <a:latin typeface="+mn-lt"/>
          <a:ea typeface="+mn-ea"/>
          <a:cs typeface="+mn-cs"/>
        </a:defRPr>
      </a:lvl1pPr>
      <a:lvl2pPr marL="529566" algn="l" defTabSz="1059137" rtl="0" eaLnBrk="1" latinLnBrk="0" hangingPunct="1">
        <a:defRPr sz="2100" kern="1200">
          <a:solidFill>
            <a:schemeClr val="tx1"/>
          </a:solidFill>
          <a:latin typeface="+mn-lt"/>
          <a:ea typeface="+mn-ea"/>
          <a:cs typeface="+mn-cs"/>
        </a:defRPr>
      </a:lvl2pPr>
      <a:lvl3pPr marL="1059137" algn="l" defTabSz="1059137" rtl="0" eaLnBrk="1" latinLnBrk="0" hangingPunct="1">
        <a:defRPr sz="2100" kern="1200">
          <a:solidFill>
            <a:schemeClr val="tx1"/>
          </a:solidFill>
          <a:latin typeface="+mn-lt"/>
          <a:ea typeface="+mn-ea"/>
          <a:cs typeface="+mn-cs"/>
        </a:defRPr>
      </a:lvl3pPr>
      <a:lvl4pPr marL="1588703" algn="l" defTabSz="1059137" rtl="0" eaLnBrk="1" latinLnBrk="0" hangingPunct="1">
        <a:defRPr sz="2100" kern="1200">
          <a:solidFill>
            <a:schemeClr val="tx1"/>
          </a:solidFill>
          <a:latin typeface="+mn-lt"/>
          <a:ea typeface="+mn-ea"/>
          <a:cs typeface="+mn-cs"/>
        </a:defRPr>
      </a:lvl4pPr>
      <a:lvl5pPr marL="2118273" algn="l" defTabSz="1059137" rtl="0" eaLnBrk="1" latinLnBrk="0" hangingPunct="1">
        <a:defRPr sz="2100" kern="1200">
          <a:solidFill>
            <a:schemeClr val="tx1"/>
          </a:solidFill>
          <a:latin typeface="+mn-lt"/>
          <a:ea typeface="+mn-ea"/>
          <a:cs typeface="+mn-cs"/>
        </a:defRPr>
      </a:lvl5pPr>
      <a:lvl6pPr marL="2647841" algn="l" defTabSz="1059137" rtl="0" eaLnBrk="1" latinLnBrk="0" hangingPunct="1">
        <a:defRPr sz="2100" kern="1200">
          <a:solidFill>
            <a:schemeClr val="tx1"/>
          </a:solidFill>
          <a:latin typeface="+mn-lt"/>
          <a:ea typeface="+mn-ea"/>
          <a:cs typeface="+mn-cs"/>
        </a:defRPr>
      </a:lvl6pPr>
      <a:lvl7pPr marL="3177411" algn="l" defTabSz="1059137" rtl="0" eaLnBrk="1" latinLnBrk="0" hangingPunct="1">
        <a:defRPr sz="2100" kern="1200">
          <a:solidFill>
            <a:schemeClr val="tx1"/>
          </a:solidFill>
          <a:latin typeface="+mn-lt"/>
          <a:ea typeface="+mn-ea"/>
          <a:cs typeface="+mn-cs"/>
        </a:defRPr>
      </a:lvl7pPr>
      <a:lvl8pPr marL="3706976" algn="l" defTabSz="1059137" rtl="0" eaLnBrk="1" latinLnBrk="0" hangingPunct="1">
        <a:defRPr sz="2100" kern="1200">
          <a:solidFill>
            <a:schemeClr val="tx1"/>
          </a:solidFill>
          <a:latin typeface="+mn-lt"/>
          <a:ea typeface="+mn-ea"/>
          <a:cs typeface="+mn-cs"/>
        </a:defRPr>
      </a:lvl8pPr>
      <a:lvl9pPr marL="4236545" algn="l" defTabSz="10591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792163" y="2119313"/>
            <a:ext cx="10658475" cy="2814637"/>
          </a:xfrm>
          <a:prstGeom prst="rect">
            <a:avLst/>
          </a:prstGeom>
          <a:solidFill>
            <a:srgbClr val="FF9900"/>
          </a:solidFill>
          <a:ln w="76200" cmpd="tri">
            <a:solidFill>
              <a:srgbClr val="FFFF00"/>
            </a:solidFill>
            <a:miter lim="800000"/>
            <a:headEnd/>
            <a:tailEnd/>
          </a:ln>
          <a:effectLst>
            <a:outerShdw dist="35921" dir="2700000" algn="ctr" rotWithShape="0">
              <a:schemeClr val="bg2"/>
            </a:outerShdw>
          </a:effectLst>
        </p:spPr>
        <p:txBody>
          <a:bodyPr lIns="105914" tIns="52957" rIns="105914" bIns="52957">
            <a:spAutoFit/>
          </a:bodyPr>
          <a:lstStyle/>
          <a:p>
            <a:pPr algn="ctr">
              <a:defRPr/>
            </a:pPr>
            <a:r>
              <a:rPr lang="es-MX" sz="4400" i="1" dirty="0">
                <a:solidFill>
                  <a:srgbClr val="00B0F0"/>
                </a:solidFill>
                <a:effectLst>
                  <a:outerShdw blurRad="38100" dist="38100" dir="2700000" algn="tl">
                    <a:srgbClr val="000000"/>
                  </a:outerShdw>
                </a:effectLst>
                <a:latin typeface="Rockwell" pitchFamily="18" charset="0"/>
              </a:rPr>
              <a:t>Los Reyes del cine mudo: </a:t>
            </a:r>
          </a:p>
          <a:p>
            <a:pPr>
              <a:defRPr/>
            </a:pPr>
            <a:r>
              <a:rPr lang="es-MX" sz="4400" i="1" dirty="0">
                <a:solidFill>
                  <a:srgbClr val="002060"/>
                </a:solidFill>
                <a:effectLst>
                  <a:outerShdw blurRad="38100" dist="38100" dir="2700000" algn="tl">
                    <a:srgbClr val="000000"/>
                  </a:outerShdw>
                </a:effectLst>
                <a:latin typeface="Rockwell" pitchFamily="18" charset="0"/>
              </a:rPr>
              <a:t>“Harold Lloyd”, </a:t>
            </a:r>
          </a:p>
          <a:p>
            <a:pPr>
              <a:defRPr/>
            </a:pPr>
            <a:r>
              <a:rPr lang="es-MX" sz="4400" i="1" dirty="0">
                <a:solidFill>
                  <a:srgbClr val="002060"/>
                </a:solidFill>
                <a:effectLst>
                  <a:outerShdw blurRad="38100" dist="38100" dir="2700000" algn="tl">
                    <a:srgbClr val="000000"/>
                  </a:outerShdw>
                </a:effectLst>
                <a:latin typeface="Rockwell" pitchFamily="18" charset="0"/>
              </a:rPr>
              <a:t>                            </a:t>
            </a:r>
            <a:r>
              <a:rPr lang="es-MX" sz="4400" i="1" dirty="0">
                <a:solidFill>
                  <a:srgbClr val="FF0000"/>
                </a:solidFill>
                <a:effectLst>
                  <a:outerShdw blurRad="38100" dist="38100" dir="2700000" algn="tl">
                    <a:srgbClr val="000000"/>
                  </a:outerShdw>
                </a:effectLst>
                <a:latin typeface="Rockwell" pitchFamily="18" charset="0"/>
              </a:rPr>
              <a:t>“</a:t>
            </a:r>
            <a:r>
              <a:rPr lang="es-MX" sz="4400" i="1" dirty="0" err="1">
                <a:solidFill>
                  <a:srgbClr val="FF0000"/>
                </a:solidFill>
                <a:effectLst>
                  <a:outerShdw blurRad="38100" dist="38100" dir="2700000" algn="tl">
                    <a:srgbClr val="000000"/>
                  </a:outerShdw>
                </a:effectLst>
                <a:latin typeface="Rockwell" pitchFamily="18" charset="0"/>
              </a:rPr>
              <a:t>Charlot</a:t>
            </a:r>
            <a:r>
              <a:rPr lang="es-MX" sz="4400" i="1" dirty="0">
                <a:solidFill>
                  <a:srgbClr val="FF0000"/>
                </a:solidFill>
                <a:effectLst>
                  <a:outerShdw blurRad="38100" dist="38100" dir="2700000" algn="tl">
                    <a:srgbClr val="000000"/>
                  </a:outerShdw>
                </a:effectLst>
                <a:latin typeface="Rockwell" pitchFamily="18" charset="0"/>
              </a:rPr>
              <a:t>”,</a:t>
            </a:r>
            <a:endParaRPr lang="es-MX" sz="4400" i="1" dirty="0">
              <a:solidFill>
                <a:srgbClr val="002060"/>
              </a:solidFill>
              <a:effectLst>
                <a:outerShdw blurRad="38100" dist="38100" dir="2700000" algn="tl">
                  <a:srgbClr val="000000"/>
                </a:outerShdw>
              </a:effectLst>
              <a:latin typeface="Rockwell" pitchFamily="18" charset="0"/>
            </a:endParaRPr>
          </a:p>
          <a:p>
            <a:pPr>
              <a:defRPr/>
            </a:pPr>
            <a:r>
              <a:rPr lang="es-MX" sz="4400" i="1" dirty="0">
                <a:solidFill>
                  <a:srgbClr val="002060"/>
                </a:solidFill>
                <a:effectLst>
                  <a:outerShdw blurRad="38100" dist="38100" dir="2700000" algn="tl">
                    <a:srgbClr val="000000"/>
                  </a:outerShdw>
                </a:effectLst>
                <a:latin typeface="Rockwell" pitchFamily="18" charset="0"/>
              </a:rPr>
              <a:t>                                     </a:t>
            </a:r>
            <a:r>
              <a:rPr lang="es-MX" sz="4400" i="1" dirty="0">
                <a:solidFill>
                  <a:srgbClr val="FF0000"/>
                </a:solidFill>
                <a:effectLst>
                  <a:outerShdw blurRad="38100" dist="38100" dir="2700000" algn="tl">
                    <a:srgbClr val="000000"/>
                  </a:outerShdw>
                </a:effectLst>
                <a:latin typeface="Rockwell" pitchFamily="18" charset="0"/>
              </a:rPr>
              <a:t>      </a:t>
            </a:r>
            <a:r>
              <a:rPr lang="es-MX" sz="4400" i="1" dirty="0">
                <a:solidFill>
                  <a:srgbClr val="00B050"/>
                </a:solidFill>
                <a:effectLst>
                  <a:outerShdw blurRad="38100" dist="38100" dir="2700000" algn="tl">
                    <a:srgbClr val="000000"/>
                  </a:outerShdw>
                </a:effectLst>
                <a:latin typeface="Rockwell" pitchFamily="18" charset="0"/>
              </a:rPr>
              <a:t>“</a:t>
            </a:r>
            <a:r>
              <a:rPr lang="es-MX" sz="4400" i="1" dirty="0" err="1">
                <a:solidFill>
                  <a:srgbClr val="00B050"/>
                </a:solidFill>
                <a:effectLst>
                  <a:outerShdw blurRad="38100" dist="38100" dir="2700000" algn="tl">
                    <a:srgbClr val="000000"/>
                  </a:outerShdw>
                </a:effectLst>
                <a:latin typeface="Rockwell" pitchFamily="18" charset="0"/>
              </a:rPr>
              <a:t>Buster</a:t>
            </a:r>
            <a:r>
              <a:rPr lang="es-MX" sz="4400" i="1" dirty="0">
                <a:solidFill>
                  <a:srgbClr val="00B050"/>
                </a:solidFill>
                <a:effectLst>
                  <a:outerShdw blurRad="38100" dist="38100" dir="2700000" algn="tl">
                    <a:srgbClr val="000000"/>
                  </a:outerShdw>
                </a:effectLst>
                <a:latin typeface="Rockwell" pitchFamily="18" charset="0"/>
              </a:rPr>
              <a:t> </a:t>
            </a:r>
            <a:r>
              <a:rPr lang="es-MX" sz="4400" i="1" dirty="0" err="1">
                <a:solidFill>
                  <a:srgbClr val="00B050"/>
                </a:solidFill>
                <a:effectLst>
                  <a:outerShdw blurRad="38100" dist="38100" dir="2700000" algn="tl">
                    <a:srgbClr val="000000"/>
                  </a:outerShdw>
                </a:effectLst>
                <a:latin typeface="Rockwell" pitchFamily="18" charset="0"/>
              </a:rPr>
              <a:t>Keaton</a:t>
            </a:r>
            <a:r>
              <a:rPr lang="es-MX" sz="4400" i="1" dirty="0">
                <a:solidFill>
                  <a:srgbClr val="00B050"/>
                </a:solidFill>
                <a:effectLst>
                  <a:outerShdw blurRad="38100" dist="38100" dir="2700000" algn="tl">
                    <a:srgbClr val="000000"/>
                  </a:outerShdw>
                </a:effectLst>
                <a:latin typeface="Rockwell" pitchFamily="18" charset="0"/>
              </a:rPr>
              <a:t>”</a:t>
            </a:r>
            <a:endParaRPr lang="en-US" sz="4400" i="1" dirty="0">
              <a:solidFill>
                <a:srgbClr val="00B050"/>
              </a:solidFill>
              <a:effectLst>
                <a:outerShdw blurRad="38100" dist="38100" dir="2700000" algn="tl">
                  <a:srgbClr val="000000"/>
                </a:outerShdw>
              </a:effectLst>
              <a:latin typeface="Rockwell" pitchFamily="18" charset="0"/>
            </a:endParaRPr>
          </a:p>
        </p:txBody>
      </p:sp>
      <p:pic>
        <p:nvPicPr>
          <p:cNvPr id="2051"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0163" y="3132138"/>
            <a:ext cx="32893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4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1888" y="941388"/>
            <a:ext cx="287655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5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7338" y="4787900"/>
            <a:ext cx="269398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sndAc>
      <p:stSnd loop="1">
        <p:snd r:embed="rId3" name="Candilejas - Charlie Chapl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500" fill="hold"/>
                                        <p:tgtEl>
                                          <p:spTgt spid="2050"/>
                                        </p:tgtEl>
                                        <p:attrNameLst>
                                          <p:attrName>ppt_w</p:attrName>
                                        </p:attrNameLst>
                                      </p:cBhvr>
                                      <p:tavLst>
                                        <p:tav tm="0">
                                          <p:val>
                                            <p:fltVal val="0"/>
                                          </p:val>
                                        </p:tav>
                                        <p:tav tm="100000">
                                          <p:val>
                                            <p:strVal val="#ppt_w"/>
                                          </p:val>
                                        </p:tav>
                                      </p:tavLst>
                                    </p:anim>
                                    <p:anim calcmode="lin" valueType="num">
                                      <p:cBhvr>
                                        <p:cTn id="8" dur="1500" fill="hold"/>
                                        <p:tgtEl>
                                          <p:spTgt spid="2050"/>
                                        </p:tgtEl>
                                        <p:attrNameLst>
                                          <p:attrName>ppt_h</p:attrName>
                                        </p:attrNameLst>
                                      </p:cBhvr>
                                      <p:tavLst>
                                        <p:tav tm="0">
                                          <p:val>
                                            <p:fltVal val="0"/>
                                          </p:val>
                                        </p:tav>
                                        <p:tav tm="100000">
                                          <p:val>
                                            <p:strVal val="#ppt_h"/>
                                          </p:val>
                                        </p:tav>
                                      </p:tavLst>
                                    </p:anim>
                                    <p:anim calcmode="lin" valueType="num">
                                      <p:cBhvr>
                                        <p:cTn id="9" dur="1500" fill="hold"/>
                                        <p:tgtEl>
                                          <p:spTgt spid="2050"/>
                                        </p:tgtEl>
                                        <p:attrNameLst>
                                          <p:attrName>style.rotation</p:attrName>
                                        </p:attrNameLst>
                                      </p:cBhvr>
                                      <p:tavLst>
                                        <p:tav tm="0">
                                          <p:val>
                                            <p:fltVal val="90"/>
                                          </p:val>
                                        </p:tav>
                                        <p:tav tm="100000">
                                          <p:val>
                                            <p:fltVal val="0"/>
                                          </p:val>
                                        </p:tav>
                                      </p:tavLst>
                                    </p:anim>
                                    <p:animEffect transition="in" filter="fade">
                                      <p:cBhvr>
                                        <p:cTn id="10"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Rectángulo"/>
          <p:cNvSpPr>
            <a:spLocks noChangeArrowheads="1"/>
          </p:cNvSpPr>
          <p:nvPr/>
        </p:nvSpPr>
        <p:spPr bwMode="auto">
          <a:xfrm>
            <a:off x="4392613" y="396875"/>
            <a:ext cx="18811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a:solidFill>
                  <a:srgbClr val="FFFF00"/>
                </a:solidFill>
              </a:rPr>
              <a:t>Harold Lloyd actuó en 208 películas entre 1913 y 1947. </a:t>
            </a:r>
          </a:p>
          <a:p>
            <a:endParaRPr lang="es-ES">
              <a:solidFill>
                <a:srgbClr val="FFFF00"/>
              </a:solidFill>
            </a:endParaRPr>
          </a:p>
          <a:p>
            <a:r>
              <a:rPr lang="es-ES">
                <a:solidFill>
                  <a:srgbClr val="FFFF00"/>
                </a:solidFill>
              </a:rPr>
              <a:t>Además de sus dotes para la comedia, poseía otra cualidad: su complexión atlética.</a:t>
            </a:r>
          </a:p>
          <a:p>
            <a:r>
              <a:rPr lang="es-ES">
                <a:solidFill>
                  <a:srgbClr val="FFFF00"/>
                </a:solidFill>
              </a:rPr>
              <a:t>Lloyd nunca fue doblado por un especialista.</a:t>
            </a:r>
          </a:p>
        </p:txBody>
      </p:sp>
      <p:sp>
        <p:nvSpPr>
          <p:cNvPr id="11267" name="3 CuadroTexto"/>
          <p:cNvSpPr txBox="1">
            <a:spLocks noChangeArrowheads="1"/>
          </p:cNvSpPr>
          <p:nvPr/>
        </p:nvSpPr>
        <p:spPr bwMode="auto">
          <a:xfrm>
            <a:off x="1079500" y="-36513"/>
            <a:ext cx="244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El Dr. Jack 1922</a:t>
            </a:r>
          </a:p>
        </p:txBody>
      </p:sp>
      <p:sp>
        <p:nvSpPr>
          <p:cNvPr id="11268" name="5 CuadroTexto"/>
          <p:cNvSpPr txBox="1">
            <a:spLocks noChangeArrowheads="1"/>
          </p:cNvSpPr>
          <p:nvPr/>
        </p:nvSpPr>
        <p:spPr bwMode="auto">
          <a:xfrm>
            <a:off x="6624638" y="-46038"/>
            <a:ext cx="396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El mimado de la abuela 1922</a:t>
            </a:r>
          </a:p>
        </p:txBody>
      </p:sp>
      <p:pic>
        <p:nvPicPr>
          <p:cNvPr id="11269"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8288" y="-4192588"/>
            <a:ext cx="7200901" cy="1078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971550"/>
            <a:ext cx="52070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Rectángulo"/>
          <p:cNvSpPr>
            <a:spLocks noChangeArrowheads="1"/>
          </p:cNvSpPr>
          <p:nvPr/>
        </p:nvSpPr>
        <p:spPr bwMode="auto">
          <a:xfrm>
            <a:off x="0" y="166688"/>
            <a:ext cx="252095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600">
                <a:solidFill>
                  <a:srgbClr val="FFFF00"/>
                </a:solidFill>
              </a:rPr>
              <a:t>Durante un rodaje, en 1920, resultó herido por una bomba de atrezo que le estalló en las manos. Perdió dos dedos y el brazo derecho le quedó casi paralizado. No obstante, consiguió realizar algunas escenas espectaculares que hacían que el público gritara y riese al mismo tiempo. Un ejemplo es la famosa escena de </a:t>
            </a:r>
            <a:r>
              <a:rPr lang="es-ES" sz="1600" i="1">
                <a:solidFill>
                  <a:srgbClr val="FFFF00"/>
                </a:solidFill>
              </a:rPr>
              <a:t>El hombre mosca</a:t>
            </a:r>
            <a:r>
              <a:rPr lang="es-ES" sz="1600">
                <a:solidFill>
                  <a:srgbClr val="FFFF00"/>
                </a:solidFill>
              </a:rPr>
              <a:t> (1923), en la que se le ve colgando de lo alto de un rascacielos sujeto tan sólo por la manecilla de un reloj. </a:t>
            </a:r>
          </a:p>
        </p:txBody>
      </p:sp>
      <p:pic>
        <p:nvPicPr>
          <p:cNvPr id="12291"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68154">
            <a:off x="2443163" y="180975"/>
            <a:ext cx="831215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Rectángulo"/>
          <p:cNvSpPr>
            <a:spLocks noChangeArrowheads="1"/>
          </p:cNvSpPr>
          <p:nvPr/>
        </p:nvSpPr>
        <p:spPr bwMode="auto">
          <a:xfrm>
            <a:off x="8353425" y="374650"/>
            <a:ext cx="237648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a:solidFill>
                  <a:srgbClr val="FFFF00"/>
                </a:solidFill>
              </a:rPr>
              <a:t>Otras películas suyas fueron </a:t>
            </a:r>
            <a:r>
              <a:rPr lang="es-ES" i="1">
                <a:solidFill>
                  <a:srgbClr val="FFFF00"/>
                </a:solidFill>
              </a:rPr>
              <a:t>Now or Never</a:t>
            </a:r>
            <a:r>
              <a:rPr lang="es-ES">
                <a:solidFill>
                  <a:srgbClr val="FFFF00"/>
                </a:solidFill>
              </a:rPr>
              <a:t> (1921); </a:t>
            </a:r>
            <a:r>
              <a:rPr lang="es-ES" i="1">
                <a:solidFill>
                  <a:srgbClr val="FFFF00"/>
                </a:solidFill>
              </a:rPr>
              <a:t>El estudiante novato</a:t>
            </a:r>
            <a:r>
              <a:rPr lang="es-ES">
                <a:solidFill>
                  <a:srgbClr val="FFFF00"/>
                </a:solidFill>
              </a:rPr>
              <a:t> (1925); </a:t>
            </a:r>
            <a:r>
              <a:rPr lang="es-ES" i="1">
                <a:solidFill>
                  <a:srgbClr val="FFFF00"/>
                </a:solidFill>
              </a:rPr>
              <a:t>The Kid Brother</a:t>
            </a:r>
            <a:r>
              <a:rPr lang="es-ES">
                <a:solidFill>
                  <a:srgbClr val="FFFF00"/>
                </a:solidFill>
              </a:rPr>
              <a:t> (1927); </a:t>
            </a:r>
            <a:r>
              <a:rPr lang="es-ES" i="1">
                <a:solidFill>
                  <a:srgbClr val="FFFF00"/>
                </a:solidFill>
              </a:rPr>
              <a:t>¡Ay, que me caigo!</a:t>
            </a:r>
            <a:r>
              <a:rPr lang="es-ES">
                <a:solidFill>
                  <a:srgbClr val="FFFF00"/>
                </a:solidFill>
              </a:rPr>
              <a:t> (1930); </a:t>
            </a:r>
            <a:r>
              <a:rPr lang="es-ES" i="1">
                <a:solidFill>
                  <a:srgbClr val="FFFF00"/>
                </a:solidFill>
              </a:rPr>
              <a:t>La garra del gato</a:t>
            </a:r>
            <a:r>
              <a:rPr lang="es-ES">
                <a:solidFill>
                  <a:srgbClr val="FFFF00"/>
                </a:solidFill>
              </a:rPr>
              <a:t> (1934); </a:t>
            </a:r>
            <a:r>
              <a:rPr lang="es-ES" i="1">
                <a:solidFill>
                  <a:srgbClr val="FFFF00"/>
                </a:solidFill>
              </a:rPr>
              <a:t>La vía láctea (1936).</a:t>
            </a:r>
            <a:endParaRPr lang="es-ES">
              <a:solidFill>
                <a:srgbClr val="FFFF00"/>
              </a:solidFill>
            </a:endParaRPr>
          </a:p>
        </p:txBody>
      </p:sp>
      <p:pic>
        <p:nvPicPr>
          <p:cNvPr id="13315"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757238"/>
            <a:ext cx="80645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Rectángulo"/>
          <p:cNvSpPr>
            <a:spLocks noChangeArrowheads="1"/>
          </p:cNvSpPr>
          <p:nvPr/>
        </p:nvSpPr>
        <p:spPr bwMode="auto">
          <a:xfrm>
            <a:off x="3960813" y="1116013"/>
            <a:ext cx="2943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solidFill>
                  <a:srgbClr val="FFFF00"/>
                </a:solidFill>
              </a:rPr>
              <a:t>Si Charlot era un personaje marginal inadaptado al mundo burgués, el chico de las gafas se encuentra perfectamente encajado en el sistema capitalista, luchando por el ascenso social usando siempre todas las armas que encuentra a su alrededor aunque siempre "jugando limpio". </a:t>
            </a:r>
          </a:p>
        </p:txBody>
      </p:sp>
      <p:sp>
        <p:nvSpPr>
          <p:cNvPr id="14339" name="4 CuadroTexto"/>
          <p:cNvSpPr txBox="1">
            <a:spLocks noChangeArrowheads="1"/>
          </p:cNvSpPr>
          <p:nvPr/>
        </p:nvSpPr>
        <p:spPr bwMode="auto">
          <a:xfrm>
            <a:off x="431800" y="6372225"/>
            <a:ext cx="986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solidFill>
                  <a:srgbClr val="FFFF00"/>
                </a:solidFill>
              </a:rPr>
              <a:t> </a:t>
            </a:r>
            <a:r>
              <a:rPr lang="es-ES"/>
              <a:t>Casado y con suegra                         1924                         El tenorio timido</a:t>
            </a:r>
          </a:p>
        </p:txBody>
      </p:sp>
      <p:pic>
        <p:nvPicPr>
          <p:cNvPr id="14340"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719138"/>
            <a:ext cx="38973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107950"/>
            <a:ext cx="3833813"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Rectángulo"/>
          <p:cNvSpPr>
            <a:spLocks noChangeArrowheads="1"/>
          </p:cNvSpPr>
          <p:nvPr/>
        </p:nvSpPr>
        <p:spPr bwMode="auto">
          <a:xfrm>
            <a:off x="4032250" y="393700"/>
            <a:ext cx="26638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sz="2000">
                <a:solidFill>
                  <a:srgbClr val="FFFF00"/>
                </a:solidFill>
              </a:rPr>
              <a:t>Junto a Buster Keaton y Charlie Chaplin forma el "triunvirato" de grandes cómicos del cine mudo y, como ellos, su carrera continuó en el período sonoro.</a:t>
            </a:r>
          </a:p>
        </p:txBody>
      </p:sp>
      <p:sp>
        <p:nvSpPr>
          <p:cNvPr id="15363" name="3 CuadroTexto"/>
          <p:cNvSpPr txBox="1">
            <a:spLocks noChangeArrowheads="1"/>
          </p:cNvSpPr>
          <p:nvPr/>
        </p:nvSpPr>
        <p:spPr bwMode="auto">
          <a:xfrm>
            <a:off x="793750" y="6292850"/>
            <a:ext cx="2735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Relampago 1927</a:t>
            </a:r>
          </a:p>
        </p:txBody>
      </p:sp>
      <p:sp>
        <p:nvSpPr>
          <p:cNvPr id="15364" name="4 CuadroTexto"/>
          <p:cNvSpPr txBox="1">
            <a:spLocks noChangeArrowheads="1"/>
          </p:cNvSpPr>
          <p:nvPr/>
        </p:nvSpPr>
        <p:spPr bwMode="auto">
          <a:xfrm>
            <a:off x="7272338" y="6229350"/>
            <a:ext cx="3313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Ay que me caigo 1930</a:t>
            </a:r>
          </a:p>
        </p:txBody>
      </p:sp>
      <p:pic>
        <p:nvPicPr>
          <p:cNvPr id="15365"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1403350"/>
            <a:ext cx="3951287"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6713" y="107950"/>
            <a:ext cx="40132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Rectángulo"/>
          <p:cNvSpPr>
            <a:spLocks noChangeArrowheads="1"/>
          </p:cNvSpPr>
          <p:nvPr/>
        </p:nvSpPr>
        <p:spPr bwMode="auto">
          <a:xfrm>
            <a:off x="0" y="14288"/>
            <a:ext cx="602773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14" tIns="52957" rIns="105914" bIns="52957">
            <a:spAutoFit/>
          </a:bodyPr>
          <a:lstStyle/>
          <a:p>
            <a:r>
              <a:rPr lang="es-ES" sz="2400">
                <a:solidFill>
                  <a:srgbClr val="FFFF00"/>
                </a:solidFill>
              </a:rPr>
              <a:t>Buster Keaton</a:t>
            </a:r>
            <a:r>
              <a:rPr lang="es-ES">
                <a:solidFill>
                  <a:srgbClr val="FFFF00"/>
                </a:solidFill>
              </a:rPr>
              <a:t>, </a:t>
            </a:r>
            <a:r>
              <a:rPr lang="es-ES" sz="1600">
                <a:solidFill>
                  <a:srgbClr val="FFFF00"/>
                </a:solidFill>
              </a:rPr>
              <a:t>nace en Piqua, Kansas, el 4 de octubre de 1895 y fallece en Woodland Hills, California, el 1 de febrero de 1966. Fue un famoso actor, guionista y director estadounidense del cine mudo cómico.</a:t>
            </a:r>
          </a:p>
        </p:txBody>
      </p:sp>
      <p:pic>
        <p:nvPicPr>
          <p:cNvPr id="16387"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2411413"/>
            <a:ext cx="33639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111125"/>
            <a:ext cx="4702175"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CuadroTexto"/>
          <p:cNvSpPr txBox="1">
            <a:spLocks noChangeArrowheads="1"/>
          </p:cNvSpPr>
          <p:nvPr/>
        </p:nvSpPr>
        <p:spPr bwMode="auto">
          <a:xfrm>
            <a:off x="73025" y="60325"/>
            <a:ext cx="106568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solidFill>
                  <a:srgbClr val="FFFF00"/>
                </a:solidFill>
              </a:rPr>
              <a:t>Su primera actuación importante data de 1920, en </a:t>
            </a:r>
            <a:r>
              <a:rPr lang="es-ES" i="1">
                <a:solidFill>
                  <a:srgbClr val="FFFF00"/>
                </a:solidFill>
              </a:rPr>
              <a:t>The Saphead</a:t>
            </a:r>
            <a:r>
              <a:rPr lang="es-ES">
                <a:solidFill>
                  <a:srgbClr val="FFFF00"/>
                </a:solidFill>
              </a:rPr>
              <a:t>, de Herbert Blake, donde interpretó a un rico heredero cuya soledad lo lleva a encerrarse en un obstinado mutismo. Entre 1920 y 1928 escribió, dirigió y, en ocasiones, protagonizó diecinueve cortometrajes, entre los que destacan </a:t>
            </a:r>
            <a:r>
              <a:rPr lang="es-ES" i="1">
                <a:solidFill>
                  <a:srgbClr val="FFFF00"/>
                </a:solidFill>
              </a:rPr>
              <a:t>Una semana</a:t>
            </a:r>
            <a:r>
              <a:rPr lang="es-ES">
                <a:solidFill>
                  <a:srgbClr val="FFFF00"/>
                </a:solidFill>
              </a:rPr>
              <a:t> (1920) y </a:t>
            </a:r>
            <a:r>
              <a:rPr lang="es-ES" i="1">
                <a:solidFill>
                  <a:srgbClr val="FFFF00"/>
                </a:solidFill>
              </a:rPr>
              <a:t>La mudanza</a:t>
            </a:r>
            <a:r>
              <a:rPr lang="es-ES">
                <a:solidFill>
                  <a:srgbClr val="FFFF00"/>
                </a:solidFill>
              </a:rPr>
              <a:t> (1922). </a:t>
            </a:r>
          </a:p>
        </p:txBody>
      </p:sp>
      <p:pic>
        <p:nvPicPr>
          <p:cNvPr id="17411"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512888"/>
            <a:ext cx="34988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396875"/>
            <a:ext cx="351631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4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1331913"/>
            <a:ext cx="35242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CuadroTexto"/>
          <p:cNvSpPr txBox="1">
            <a:spLocks noChangeArrowheads="1"/>
          </p:cNvSpPr>
          <p:nvPr/>
        </p:nvSpPr>
        <p:spPr bwMode="auto">
          <a:xfrm>
            <a:off x="71438" y="36513"/>
            <a:ext cx="1065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solidFill>
                  <a:srgbClr val="FFFF00"/>
                </a:solidFill>
              </a:rPr>
              <a:t>Se caracterizó principalmente por su humor físico mientras mantenía un rostro inexpresivo en todo momento, lo cual le ganó su apodo, "Cara de piedra". En España fue conocido artísticamente como Pamplinas.</a:t>
            </a:r>
          </a:p>
        </p:txBody>
      </p:sp>
      <p:pic>
        <p:nvPicPr>
          <p:cNvPr id="18435"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971550"/>
            <a:ext cx="32591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41325"/>
            <a:ext cx="1015365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3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3313" y="1763713"/>
            <a:ext cx="32766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6 CuadroTexto"/>
          <p:cNvSpPr txBox="1">
            <a:spLocks noChangeArrowheads="1"/>
          </p:cNvSpPr>
          <p:nvPr/>
        </p:nvSpPr>
        <p:spPr bwMode="auto">
          <a:xfrm>
            <a:off x="217488" y="5481638"/>
            <a:ext cx="103679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sz="1600"/>
              <a:t>Intentó adaptarse sin éxito a las nuevas exigencias del cine sonoro, y su carrera entró en franco declive a partir de su actuación en </a:t>
            </a:r>
            <a:r>
              <a:rPr lang="es-ES" sz="1600" i="1"/>
              <a:t>De frente..., marchen</a:t>
            </a:r>
            <a:r>
              <a:rPr lang="es-ES" sz="1600"/>
              <a:t> (1931). Desde 1939 se dedicó a parodiar los éxitos de su época dorada, y los únicos papeles interesantes que interpretó fueron el payaso musical de </a:t>
            </a:r>
            <a:r>
              <a:rPr lang="es-ES" sz="1600" i="1"/>
              <a:t>Candilejas</a:t>
            </a:r>
            <a:r>
              <a:rPr lang="es-ES" sz="1600"/>
              <a:t> (1952), la última película de Charles Chaplin.</a:t>
            </a:r>
          </a:p>
        </p:txBody>
      </p:sp>
      <p:pic>
        <p:nvPicPr>
          <p:cNvPr id="19459"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57150"/>
            <a:ext cx="34861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396875"/>
            <a:ext cx="3627438"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3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6625" y="107950"/>
            <a:ext cx="344328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Rectángulo"/>
          <p:cNvSpPr>
            <a:spLocks noChangeArrowheads="1"/>
          </p:cNvSpPr>
          <p:nvPr/>
        </p:nvSpPr>
        <p:spPr bwMode="auto">
          <a:xfrm>
            <a:off x="5400675" y="228600"/>
            <a:ext cx="5218113"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sz="2800">
                <a:solidFill>
                  <a:srgbClr val="FFFF00"/>
                </a:solidFill>
              </a:rPr>
              <a:t>Charles Spencer Chaplin</a:t>
            </a:r>
            <a:r>
              <a:rPr lang="es-ES">
                <a:solidFill>
                  <a:srgbClr val="FFFF00"/>
                </a:solidFill>
              </a:rPr>
              <a:t>, </a:t>
            </a:r>
          </a:p>
          <a:p>
            <a:endParaRPr lang="es-ES">
              <a:solidFill>
                <a:srgbClr val="FFFF00"/>
              </a:solidFill>
            </a:endParaRPr>
          </a:p>
          <a:p>
            <a:r>
              <a:rPr lang="es-ES">
                <a:solidFill>
                  <a:srgbClr val="FFFF00"/>
                </a:solidFill>
              </a:rPr>
              <a:t>nace en Londres, el 16 de abril de 1889 y fallece en Vevey (Suiza), el 25 de diciembre de 1977.</a:t>
            </a:r>
          </a:p>
          <a:p>
            <a:r>
              <a:rPr lang="es-ES">
                <a:solidFill>
                  <a:srgbClr val="FFFF00"/>
                </a:solidFill>
              </a:rPr>
              <a:t>Fue un actor cómico, compositor, productor, director y escritor británico. </a:t>
            </a:r>
          </a:p>
          <a:p>
            <a:r>
              <a:rPr lang="es-ES">
                <a:solidFill>
                  <a:srgbClr val="FFFF00"/>
                </a:solidFill>
              </a:rPr>
              <a:t>Adquirió popularidad gracias al personaje</a:t>
            </a:r>
            <a:r>
              <a:rPr lang="es-ES"/>
              <a:t> </a:t>
            </a:r>
            <a:r>
              <a:rPr lang="es-ES">
                <a:solidFill>
                  <a:srgbClr val="FFFF00"/>
                </a:solidFill>
              </a:rPr>
              <a:t>del vagabundo The Tramp, en inglés; (</a:t>
            </a:r>
            <a:r>
              <a:rPr lang="es-ES" sz="2400">
                <a:solidFill>
                  <a:srgbClr val="FFFF00"/>
                </a:solidFill>
              </a:rPr>
              <a:t>Charlot</a:t>
            </a:r>
            <a:r>
              <a:rPr lang="es-ES">
                <a:solidFill>
                  <a:srgbClr val="FFFF00"/>
                </a:solidFill>
              </a:rPr>
              <a:t>, en español), italiano y francés: un hombre con las maneras refinadas y la dignidad de un caballero, vestido con una estrecha chaqueta, pantalones y zapatos más grandes de su talla, un sombrero bombín, un bastón y un característico bigote. Su inconfundible caminar oscilante, una acentuada emotividado sentimental, y un desencanto melancólico frente a la impiedad y a la injusticia de la sociedad moderna.</a:t>
            </a:r>
            <a:endParaRPr lang="es-ES" b="0" baseline="30000">
              <a:solidFill>
                <a:srgbClr val="FFFF00"/>
              </a:solidFill>
            </a:endParaRPr>
          </a:p>
        </p:txBody>
      </p:sp>
      <p:sp>
        <p:nvSpPr>
          <p:cNvPr id="3075" name="3 Rectángulo"/>
          <p:cNvSpPr>
            <a:spLocks noChangeArrowheads="1"/>
          </p:cNvSpPr>
          <p:nvPr/>
        </p:nvSpPr>
        <p:spPr bwMode="auto">
          <a:xfrm>
            <a:off x="792163" y="6332538"/>
            <a:ext cx="4176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i="1"/>
              <a:t>La quimera del oro - 1925</a:t>
            </a:r>
            <a:endParaRPr lang="es-ES" sz="2000"/>
          </a:p>
        </p:txBody>
      </p:sp>
      <p:pic>
        <p:nvPicPr>
          <p:cNvPr id="3076"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1116013"/>
            <a:ext cx="497205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CuadroTexto"/>
          <p:cNvSpPr txBox="1">
            <a:spLocks noChangeArrowheads="1"/>
          </p:cNvSpPr>
          <p:nvPr/>
        </p:nvSpPr>
        <p:spPr bwMode="auto">
          <a:xfrm>
            <a:off x="0" y="1692275"/>
            <a:ext cx="1677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es-ES">
                <a:solidFill>
                  <a:srgbClr val="FFFF00"/>
                </a:solidFill>
              </a:rPr>
              <a:t>El </a:t>
            </a:r>
          </a:p>
          <a:p>
            <a:pPr algn="ctr" eaLnBrk="1" hangingPunct="1"/>
            <a:r>
              <a:rPr lang="es-ES">
                <a:solidFill>
                  <a:srgbClr val="FFFF00"/>
                </a:solidFill>
              </a:rPr>
              <a:t>vagabundo </a:t>
            </a:r>
          </a:p>
          <a:p>
            <a:pPr algn="ctr" eaLnBrk="1" hangingPunct="1"/>
            <a:endParaRPr lang="es-ES">
              <a:solidFill>
                <a:srgbClr val="FFFF00"/>
              </a:solidFill>
            </a:endParaRPr>
          </a:p>
          <a:p>
            <a:pPr algn="ctr" eaLnBrk="1" hangingPunct="1"/>
            <a:r>
              <a:rPr lang="es-ES">
                <a:solidFill>
                  <a:srgbClr val="FFFF00"/>
                </a:solidFill>
              </a:rPr>
              <a:t>1915</a:t>
            </a:r>
          </a:p>
        </p:txBody>
      </p:sp>
      <p:pic>
        <p:nvPicPr>
          <p:cNvPr id="4099"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314700"/>
            <a:ext cx="9051926"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7 CuadroTexto"/>
          <p:cNvSpPr txBox="1">
            <a:spLocks noChangeArrowheads="1"/>
          </p:cNvSpPr>
          <p:nvPr/>
        </p:nvSpPr>
        <p:spPr bwMode="auto">
          <a:xfrm>
            <a:off x="4392613" y="539750"/>
            <a:ext cx="194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solidFill>
                  <a:srgbClr val="FFFF00"/>
                </a:solidFill>
              </a:rPr>
              <a:t>Carmen 1916</a:t>
            </a:r>
          </a:p>
        </p:txBody>
      </p:sp>
      <p:sp>
        <p:nvSpPr>
          <p:cNvPr id="5123" name="8 CuadroTexto"/>
          <p:cNvSpPr txBox="1">
            <a:spLocks noChangeArrowheads="1"/>
          </p:cNvSpPr>
          <p:nvPr/>
        </p:nvSpPr>
        <p:spPr bwMode="auto">
          <a:xfrm>
            <a:off x="7704138" y="5788025"/>
            <a:ext cx="2592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Charlot en la calle de la paz - 1917</a:t>
            </a:r>
          </a:p>
        </p:txBody>
      </p:sp>
      <p:pic>
        <p:nvPicPr>
          <p:cNvPr id="5124"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195513"/>
            <a:ext cx="3475038"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6 CuadroTexto"/>
          <p:cNvSpPr txBox="1">
            <a:spLocks noChangeArrowheads="1"/>
          </p:cNvSpPr>
          <p:nvPr/>
        </p:nvSpPr>
        <p:spPr bwMode="auto">
          <a:xfrm>
            <a:off x="504825" y="5795963"/>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Charlot campeón de boxeo - 1915</a:t>
            </a:r>
          </a:p>
        </p:txBody>
      </p:sp>
      <p:pic>
        <p:nvPicPr>
          <p:cNvPr id="5126"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7088" y="2411413"/>
            <a:ext cx="3595687"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3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668338"/>
            <a:ext cx="34321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Rectángulo"/>
          <p:cNvSpPr>
            <a:spLocks noChangeArrowheads="1"/>
          </p:cNvSpPr>
          <p:nvPr/>
        </p:nvSpPr>
        <p:spPr bwMode="auto">
          <a:xfrm>
            <a:off x="111125" y="341313"/>
            <a:ext cx="55768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a:solidFill>
                  <a:srgbClr val="FFFF00"/>
                </a:solidFill>
              </a:rPr>
              <a:t>A través de sus casi 90 películas de cine mudo y sonoro, ha llegado a convertirse en la figura más representativa del cine mudo, el cual le ha dado su fama mundial y la consideración de uno de los grandes genios de la historia del cine. </a:t>
            </a:r>
          </a:p>
          <a:p>
            <a:r>
              <a:rPr lang="es-ES">
                <a:solidFill>
                  <a:srgbClr val="FFFF00"/>
                </a:solidFill>
              </a:rPr>
              <a:t>Las películas más destacadas de Chaplin fueron </a:t>
            </a:r>
            <a:r>
              <a:rPr lang="es-ES" i="1">
                <a:solidFill>
                  <a:srgbClr val="FFFF00"/>
                </a:solidFill>
              </a:rPr>
              <a:t>La quimera del oro</a:t>
            </a:r>
            <a:r>
              <a:rPr lang="es-ES">
                <a:solidFill>
                  <a:srgbClr val="FFFF00"/>
                </a:solidFill>
              </a:rPr>
              <a:t> (1925), </a:t>
            </a:r>
            <a:r>
              <a:rPr lang="es-ES" i="1">
                <a:solidFill>
                  <a:srgbClr val="FFFF00"/>
                </a:solidFill>
              </a:rPr>
              <a:t>Luces de la ciudad</a:t>
            </a:r>
            <a:r>
              <a:rPr lang="es-ES">
                <a:solidFill>
                  <a:srgbClr val="FFFF00"/>
                </a:solidFill>
              </a:rPr>
              <a:t> (1931), </a:t>
            </a:r>
            <a:r>
              <a:rPr lang="es-ES" i="1">
                <a:solidFill>
                  <a:srgbClr val="FFFF00"/>
                </a:solidFill>
              </a:rPr>
              <a:t>Tiempos modernos</a:t>
            </a:r>
            <a:r>
              <a:rPr lang="es-ES">
                <a:solidFill>
                  <a:srgbClr val="FFFF00"/>
                </a:solidFill>
              </a:rPr>
              <a:t> (1935) y </a:t>
            </a:r>
            <a:r>
              <a:rPr lang="es-ES" i="1">
                <a:solidFill>
                  <a:srgbClr val="FFFF00"/>
                </a:solidFill>
              </a:rPr>
              <a:t>El gran dictador</a:t>
            </a:r>
            <a:r>
              <a:rPr lang="es-ES">
                <a:solidFill>
                  <a:srgbClr val="FFFF00"/>
                </a:solidFill>
              </a:rPr>
              <a:t> (1940). </a:t>
            </a:r>
          </a:p>
        </p:txBody>
      </p:sp>
      <p:sp>
        <p:nvSpPr>
          <p:cNvPr id="6147" name="1 CuadroTexto"/>
          <p:cNvSpPr txBox="1">
            <a:spLocks noChangeArrowheads="1"/>
          </p:cNvSpPr>
          <p:nvPr/>
        </p:nvSpPr>
        <p:spPr bwMode="auto">
          <a:xfrm>
            <a:off x="3313113" y="6045200"/>
            <a:ext cx="2525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sz="2400"/>
              <a:t>El Circo 1928</a:t>
            </a:r>
          </a:p>
        </p:txBody>
      </p:sp>
      <p:pic>
        <p:nvPicPr>
          <p:cNvPr id="6148"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1488" y="1547813"/>
            <a:ext cx="4757737"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Rectángulo"/>
          <p:cNvSpPr>
            <a:spLocks noChangeArrowheads="1"/>
          </p:cNvSpPr>
          <p:nvPr/>
        </p:nvSpPr>
        <p:spPr bwMode="auto">
          <a:xfrm>
            <a:off x="1149350" y="165100"/>
            <a:ext cx="2238375"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14" tIns="52957" rIns="105914" bIns="52957">
            <a:spAutoFit/>
          </a:bodyPr>
          <a:lstStyle/>
          <a:p>
            <a:r>
              <a:rPr lang="es-ES">
                <a:solidFill>
                  <a:srgbClr val="FFFF00"/>
                </a:solidFill>
              </a:rPr>
              <a:t>Desde mediados de la década de 1910 dirigió la mayoría de sus películas, para 1916 también se encargó de la producción, y desde 1918 compuso la música para sus producciones. En 1919, en colaboración con Douglas Fairbanks, David Wark Griffith y Mary Pickford, fundó la United Artists.</a:t>
            </a:r>
          </a:p>
        </p:txBody>
      </p:sp>
      <p:sp>
        <p:nvSpPr>
          <p:cNvPr id="7171" name="1 CuadroTexto"/>
          <p:cNvSpPr txBox="1">
            <a:spLocks noChangeArrowheads="1"/>
          </p:cNvSpPr>
          <p:nvPr/>
        </p:nvSpPr>
        <p:spPr bwMode="auto">
          <a:xfrm>
            <a:off x="576263" y="6434138"/>
            <a:ext cx="345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Luces de la ciudad 1931</a:t>
            </a:r>
          </a:p>
        </p:txBody>
      </p:sp>
      <p:sp>
        <p:nvSpPr>
          <p:cNvPr id="7172" name="6 CuadroTexto"/>
          <p:cNvSpPr txBox="1">
            <a:spLocks noChangeArrowheads="1"/>
          </p:cNvSpPr>
          <p:nvPr/>
        </p:nvSpPr>
        <p:spPr bwMode="auto">
          <a:xfrm>
            <a:off x="6985000" y="6434138"/>
            <a:ext cx="345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Tiempos modernos 1936</a:t>
            </a:r>
          </a:p>
        </p:txBody>
      </p:sp>
      <p:pic>
        <p:nvPicPr>
          <p:cNvPr id="7173"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563563"/>
            <a:ext cx="4395787"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5025" y="2700338"/>
            <a:ext cx="40767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Rectángulo"/>
          <p:cNvSpPr>
            <a:spLocks noChangeArrowheads="1"/>
          </p:cNvSpPr>
          <p:nvPr/>
        </p:nvSpPr>
        <p:spPr bwMode="auto">
          <a:xfrm>
            <a:off x="144463" y="474663"/>
            <a:ext cx="54324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a:solidFill>
                  <a:srgbClr val="FFFF00"/>
                </a:solidFill>
              </a:rPr>
              <a:t>A lo largo de su vida, Chaplin recibió múltiples reconocimientos y nominaciones. Recibió el premio Oscar Honorífico en 1972, fue candidato al premio Nobel de la Paz en 1948, fue distinguido con la Orden del Imperio Británico en 1975</a:t>
            </a:r>
            <a:r>
              <a:rPr lang="es-ES" b="0" baseline="30000">
                <a:solidFill>
                  <a:srgbClr val="FFFF00"/>
                </a:solidFill>
              </a:rPr>
              <a:t> </a:t>
            </a:r>
            <a:r>
              <a:rPr lang="es-ES">
                <a:solidFill>
                  <a:srgbClr val="FFFF00"/>
                </a:solidFill>
              </a:rPr>
              <a:t>y se colocó una estrella con su nombre en el Paseo de la Fama de Hollywood en 1970. </a:t>
            </a:r>
          </a:p>
        </p:txBody>
      </p:sp>
      <p:sp>
        <p:nvSpPr>
          <p:cNvPr id="8195" name="4 CuadroTexto"/>
          <p:cNvSpPr txBox="1">
            <a:spLocks noChangeArrowheads="1"/>
          </p:cNvSpPr>
          <p:nvPr/>
        </p:nvSpPr>
        <p:spPr bwMode="auto">
          <a:xfrm>
            <a:off x="2520950" y="6075363"/>
            <a:ext cx="3167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s-ES"/>
              <a:t>El gran dictador 1940</a:t>
            </a:r>
          </a:p>
        </p:txBody>
      </p:sp>
      <p:pic>
        <p:nvPicPr>
          <p:cNvPr id="8196"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766888"/>
            <a:ext cx="498157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Rectángulo"/>
          <p:cNvSpPr>
            <a:spLocks noChangeArrowheads="1"/>
          </p:cNvSpPr>
          <p:nvPr/>
        </p:nvSpPr>
        <p:spPr bwMode="auto">
          <a:xfrm>
            <a:off x="4895850" y="3798888"/>
            <a:ext cx="57943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a:solidFill>
                  <a:srgbClr val="FFFF00"/>
                </a:solidFill>
              </a:rPr>
              <a:t>Si bien la cantidad de producciones que realizaba para aquella época había disminuido, filmó </a:t>
            </a:r>
            <a:r>
              <a:rPr lang="es-ES" i="1">
                <a:solidFill>
                  <a:srgbClr val="FFFF00"/>
                </a:solidFill>
              </a:rPr>
              <a:t>Un rey en Nueva York</a:t>
            </a:r>
            <a:r>
              <a:rPr lang="es-ES">
                <a:solidFill>
                  <a:srgbClr val="FFFF00"/>
                </a:solidFill>
              </a:rPr>
              <a:t> y </a:t>
            </a:r>
            <a:r>
              <a:rPr lang="es-ES" i="1">
                <a:solidFill>
                  <a:srgbClr val="FFFF00"/>
                </a:solidFill>
              </a:rPr>
              <a:t>La condesa de Hong Kong</a:t>
            </a:r>
            <a:r>
              <a:rPr lang="es-ES">
                <a:solidFill>
                  <a:srgbClr val="FFFF00"/>
                </a:solidFill>
              </a:rPr>
              <a:t>, sus últimos trabajos más sobresalientes.</a:t>
            </a:r>
            <a:endParaRPr lang="es-ES" b="0" baseline="30000">
              <a:solidFill>
                <a:srgbClr val="FFFF00"/>
              </a:solidFill>
            </a:endParaRPr>
          </a:p>
          <a:p>
            <a:r>
              <a:rPr lang="es-ES">
                <a:solidFill>
                  <a:srgbClr val="FFFF00"/>
                </a:solidFill>
              </a:rPr>
              <a:t>Chaplin estuvo en pareja en cuatro oportunidades, con Mildred Harris, Lita Grey, Paulette Goddard y Oona O'Neill, y se le atribuyeron noviazgos con otras ocho actrices de su época. </a:t>
            </a:r>
          </a:p>
        </p:txBody>
      </p:sp>
      <p:sp>
        <p:nvSpPr>
          <p:cNvPr id="9219" name="1 Rectángulo"/>
          <p:cNvSpPr>
            <a:spLocks noChangeArrowheads="1"/>
          </p:cNvSpPr>
          <p:nvPr/>
        </p:nvSpPr>
        <p:spPr bwMode="auto">
          <a:xfrm>
            <a:off x="4792663" y="323850"/>
            <a:ext cx="58975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sz="2400">
                <a:solidFill>
                  <a:srgbClr val="FFFF00"/>
                </a:solidFill>
              </a:rPr>
              <a:t>Candilejas</a:t>
            </a:r>
            <a:r>
              <a:rPr lang="es-ES">
                <a:solidFill>
                  <a:srgbClr val="FFFF00"/>
                </a:solidFill>
              </a:rPr>
              <a:t>, premiada con el oscar a la mejor música original en el año 1952.</a:t>
            </a:r>
          </a:p>
        </p:txBody>
      </p:sp>
      <p:pic>
        <p:nvPicPr>
          <p:cNvPr id="9220"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2573338"/>
            <a:ext cx="6521450" cy="934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Rectángulo"/>
          <p:cNvSpPr>
            <a:spLocks noChangeArrowheads="1"/>
          </p:cNvSpPr>
          <p:nvPr/>
        </p:nvSpPr>
        <p:spPr bwMode="auto">
          <a:xfrm>
            <a:off x="5040313" y="371475"/>
            <a:ext cx="56165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p>
            <a:r>
              <a:rPr lang="es-ES" sz="2400">
                <a:solidFill>
                  <a:srgbClr val="FFFF00"/>
                </a:solidFill>
              </a:rPr>
              <a:t>Harold Clayton Lloyd </a:t>
            </a:r>
            <a:r>
              <a:rPr lang="es-ES">
                <a:solidFill>
                  <a:srgbClr val="FFFF00"/>
                </a:solidFill>
              </a:rPr>
              <a:t>nace en Burchard, Nebraska; el 20 de abril de 1893 y fallece en Beverly Hills, California el 8 de marzo de 1971. </a:t>
            </a:r>
          </a:p>
          <a:p>
            <a:r>
              <a:rPr lang="es-ES">
                <a:solidFill>
                  <a:srgbClr val="FFFF00"/>
                </a:solidFill>
              </a:rPr>
              <a:t>Fue un actor cinematográfico estadounidense, considerado uno de los más grandes cómicos de la historia del séptimo arte. </a:t>
            </a:r>
          </a:p>
        </p:txBody>
      </p:sp>
      <p:sp>
        <p:nvSpPr>
          <p:cNvPr id="10243" name="2 Rectángulo"/>
          <p:cNvSpPr>
            <a:spLocks noChangeArrowheads="1"/>
          </p:cNvSpPr>
          <p:nvPr/>
        </p:nvSpPr>
        <p:spPr bwMode="auto">
          <a:xfrm>
            <a:off x="4926013" y="5219700"/>
            <a:ext cx="58753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t>Durante los años 20, sus películas batieron en taquilla a las de sus rivales, Charles Chaplin y Buster Keaton, en lo que fue el gran triunvirato cómico durante la época del cine mudo. </a:t>
            </a:r>
          </a:p>
        </p:txBody>
      </p:sp>
      <p:pic>
        <p:nvPicPr>
          <p:cNvPr id="10244"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4913" y="5129213"/>
            <a:ext cx="11811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par>
    </p:tnLst>
  </p:timing>
</p:sld>
</file>

<file path=ppt/theme/theme1.xml><?xml version="1.0" encoding="utf-8"?>
<a:theme xmlns:a="http://schemas.openxmlformats.org/drawingml/2006/main" name="Default Design">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3282</TotalTime>
  <Words>1058</Words>
  <Application>Microsoft Office PowerPoint</Application>
  <PresentationFormat>Personalizado</PresentationFormat>
  <Paragraphs>63</Paragraphs>
  <Slides>18</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Verdana</vt:lpstr>
      <vt:lpstr>Arial</vt:lpstr>
      <vt:lpstr>Times New Roman</vt:lpstr>
      <vt:lpstr>Rockwell</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Aramburo</dc:creator>
  <cp:lastModifiedBy>USUARIO</cp:lastModifiedBy>
  <cp:revision>136</cp:revision>
  <dcterms:created xsi:type="dcterms:W3CDTF">2004-05-13T14:21:23Z</dcterms:created>
  <dcterms:modified xsi:type="dcterms:W3CDTF">2014-01-17T22:02:39Z</dcterms:modified>
</cp:coreProperties>
</file>